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64" r:id="rId3"/>
    <p:sldId id="260" r:id="rId4"/>
    <p:sldId id="285" r:id="rId5"/>
    <p:sldId id="286" r:id="rId6"/>
    <p:sldId id="293" r:id="rId7"/>
    <p:sldId id="287" r:id="rId8"/>
    <p:sldId id="288" r:id="rId9"/>
    <p:sldId id="289" r:id="rId10"/>
    <p:sldId id="294" r:id="rId11"/>
    <p:sldId id="295" r:id="rId12"/>
    <p:sldId id="1979422276" r:id="rId13"/>
    <p:sldId id="291" r:id="rId14"/>
    <p:sldId id="1979422279" r:id="rId15"/>
    <p:sldId id="1979422304" r:id="rId16"/>
    <p:sldId id="1979422306" r:id="rId17"/>
    <p:sldId id="1979422307" r:id="rId18"/>
    <p:sldId id="1979422310" r:id="rId19"/>
    <p:sldId id="1979422281" r:id="rId20"/>
    <p:sldId id="1979422317" r:id="rId21"/>
    <p:sldId id="383" r:id="rId22"/>
    <p:sldId id="384" r:id="rId23"/>
    <p:sldId id="385" r:id="rId24"/>
    <p:sldId id="1979422284" r:id="rId25"/>
    <p:sldId id="1979422292" r:id="rId26"/>
    <p:sldId id="1979422316" r:id="rId27"/>
    <p:sldId id="1979422291" r:id="rId28"/>
    <p:sldId id="258" r:id="rId29"/>
  </p:sldIdLst>
  <p:sldSz cx="9144000" cy="6858000" type="screen4x3"/>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72348" autoAdjust="0"/>
  </p:normalViewPr>
  <p:slideViewPr>
    <p:cSldViewPr snapToGrid="0">
      <p:cViewPr>
        <p:scale>
          <a:sx n="100" d="100"/>
          <a:sy n="100" d="100"/>
        </p:scale>
        <p:origin x="1368" y="-912"/>
      </p:cViewPr>
      <p:guideLst>
        <p:guide pos="2880"/>
        <p:guide orient="horz" pos="213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95D53-FE90-42B6-A3FF-4DD6C7467C2A}" type="datetimeFigureOut">
              <a:rPr lang="zh-CN" altLang="en-US" smtClean="0"/>
              <a:t>2023/9/7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F20A9-6232-46CA-A7C6-8F0ABEEFD2A7}" type="slidenum">
              <a:rPr lang="zh-CN" altLang="en-US" smtClean="0"/>
              <a:t>‹#›</a:t>
            </a:fld>
            <a:endParaRPr lang="zh-CN" altLang="en-US"/>
          </a:p>
        </p:txBody>
      </p:sp>
    </p:spTree>
    <p:extLst>
      <p:ext uri="{BB962C8B-B14F-4D97-AF65-F5344CB8AC3E}">
        <p14:creationId xmlns:p14="http://schemas.microsoft.com/office/powerpoint/2010/main" val="2981075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3600" b="0" i="0" dirty="0">
                <a:solidFill>
                  <a:srgbClr val="F5F7FA"/>
                </a:solidFill>
                <a:effectLst/>
                <a:latin typeface="PingFang SC"/>
              </a:rPr>
              <a:t>网络仿真是网络规划、运营和创新的重要工具， </a:t>
            </a:r>
          </a:p>
          <a:p>
            <a:pPr algn="l"/>
            <a:r>
              <a:rPr lang="zh-CN" altLang="en-US" sz="3600" b="0" i="0" dirty="0">
                <a:solidFill>
                  <a:srgbClr val="F5F7FA"/>
                </a:solidFill>
                <a:effectLst/>
                <a:latin typeface="PingFang SC"/>
              </a:rPr>
              <a:t>它的目标是建立一个全保真和低成本的虚拟网络。</a:t>
            </a: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zh-CN" altLang="en-US" sz="2400" b="0" i="0" u="none" strike="noStrike" kern="0" cap="none" spc="0" normalizeH="0" baseline="0" noProof="0" dirty="0">
                <a:ln>
                  <a:noFill/>
                </a:ln>
                <a:effectLst/>
                <a:uLnTx/>
                <a:uFillTx/>
                <a:latin typeface="+mn-ea"/>
              </a:rPr>
              <a:t>网络研发人员需要网络仿真技术同时满足以下几点：</a:t>
            </a:r>
            <a:endParaRPr kumimoji="1" lang="en-US" altLang="zh-CN" sz="2400" b="0" i="0" u="none" strike="noStrike" kern="0" cap="none" spc="0" normalizeH="0" baseline="0" noProof="0" dirty="0">
              <a:ln>
                <a:noFill/>
              </a:ln>
              <a:effectLst/>
              <a:uLnTx/>
              <a:uFillTx/>
              <a:latin typeface="+mn-ea"/>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a:ln>
                  <a:noFill/>
                </a:ln>
                <a:effectLst/>
                <a:uLnTx/>
                <a:uFillTx/>
                <a:latin typeface="+mn-ea"/>
              </a:rPr>
              <a:t>高保真</a:t>
            </a:r>
            <a:r>
              <a:rPr kumimoji="1" lang="zh-CN" altLang="en-US" sz="1800" b="0" i="0" u="none" strike="noStrike" kern="0" cap="none" spc="0" normalizeH="0" baseline="0" noProof="0" dirty="0">
                <a:ln>
                  <a:noFill/>
                </a:ln>
                <a:effectLst/>
                <a:uLnTx/>
                <a:uFillTx/>
                <a:latin typeface="+mn-ea"/>
              </a:rPr>
              <a:t>：决定着仿真结果是否可信、是否可代表真实网络环境</a:t>
            </a:r>
            <a:endParaRPr kumimoji="1" lang="en-US" altLang="zh-CN" sz="1800" b="0" i="0" u="none" strike="noStrike" kern="0" cap="none" spc="0" normalizeH="0" baseline="0" noProof="0" dirty="0">
              <a:ln>
                <a:noFill/>
              </a:ln>
              <a:effectLst/>
              <a:uLnTx/>
              <a:uFillTx/>
              <a:latin typeface="+mn-ea"/>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a:ln>
                  <a:noFill/>
                </a:ln>
                <a:effectLst/>
                <a:uLnTx/>
                <a:uFillTx/>
                <a:latin typeface="+mn-ea"/>
              </a:rPr>
              <a:t>大规模</a:t>
            </a:r>
            <a:r>
              <a:rPr kumimoji="1" lang="zh-CN" altLang="en-US" sz="1800" b="0" i="0" u="none" strike="noStrike" kern="0" cap="none" spc="0" normalizeH="0" baseline="0" noProof="0" dirty="0">
                <a:ln>
                  <a:noFill/>
                </a:ln>
                <a:effectLst/>
                <a:uLnTx/>
                <a:uFillTx/>
                <a:latin typeface="+mn-ea"/>
              </a:rPr>
              <a:t>：随着现代网络规模的扩大，网络仿真技术必须具备可扩展性</a:t>
            </a:r>
            <a:endParaRPr kumimoji="1" lang="en-US" altLang="zh-CN" sz="1800" b="0" i="0" u="none" strike="noStrike" kern="0" cap="none" spc="0" normalizeH="0" baseline="0" noProof="0" dirty="0">
              <a:ln>
                <a:noFill/>
              </a:ln>
              <a:effectLst/>
              <a:uLnTx/>
              <a:uFillTx/>
              <a:latin typeface="+mn-ea"/>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a:ln>
                  <a:noFill/>
                </a:ln>
                <a:effectLst/>
                <a:uLnTx/>
                <a:uFillTx/>
                <a:latin typeface="+mn-ea"/>
              </a:rPr>
              <a:t>高性能</a:t>
            </a:r>
            <a:r>
              <a:rPr kumimoji="1" lang="zh-CN" altLang="en-US" sz="1800" b="0" i="0" u="none" strike="noStrike" kern="0" cap="none" spc="0" normalizeH="0" baseline="0" noProof="0" dirty="0">
                <a:ln>
                  <a:noFill/>
                </a:ln>
                <a:effectLst/>
                <a:uLnTx/>
                <a:uFillTx/>
                <a:latin typeface="+mn-ea"/>
              </a:rPr>
              <a:t>：决定着验证创新设计的效率</a:t>
            </a:r>
            <a:endParaRPr kumimoji="1" lang="en-US" altLang="zh-CN" sz="1800" b="0" i="0" u="none" strike="noStrike" kern="0" cap="none" spc="0" normalizeH="0" baseline="0" noProof="0" dirty="0">
              <a:ln>
                <a:noFill/>
              </a:ln>
              <a:effectLst/>
              <a:uLnTx/>
              <a:uFillTx/>
              <a:latin typeface="+mn-ea"/>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a:ln>
                  <a:noFill/>
                </a:ln>
                <a:effectLst/>
                <a:uLnTx/>
                <a:uFillTx/>
                <a:latin typeface="+mn-ea"/>
              </a:rPr>
              <a:t>低成本</a:t>
            </a:r>
            <a:r>
              <a:rPr kumimoji="1" lang="zh-CN" altLang="en-US" sz="1800" b="0" i="0" u="none" strike="noStrike" kern="0" cap="none" spc="0" normalizeH="0" baseline="0" noProof="0" dirty="0">
                <a:ln>
                  <a:noFill/>
                </a:ln>
                <a:effectLst/>
                <a:uLnTx/>
                <a:uFillTx/>
                <a:latin typeface="+mn-ea"/>
              </a:rPr>
              <a:t>：决定着网络仿真技术是否能被广大研发人员低门槛地使用</a:t>
            </a:r>
            <a:endParaRPr kumimoji="1" lang="en-US" altLang="zh-CN" sz="1800" b="0" i="0" u="none" strike="noStrike" kern="0" cap="none" spc="0" normalizeH="0" baseline="0" noProof="0" dirty="0">
              <a:ln>
                <a:noFill/>
              </a:ln>
              <a:effectLst/>
              <a:uLnTx/>
              <a:uFillTx/>
              <a:latin typeface="+mn-ea"/>
            </a:endParaRPr>
          </a:p>
          <a:p>
            <a:endParaRPr lang="zh-CN" altLang="en-US" dirty="0"/>
          </a:p>
        </p:txBody>
      </p:sp>
      <p:sp>
        <p:nvSpPr>
          <p:cNvPr id="4" name="灯片编号占位符 3"/>
          <p:cNvSpPr>
            <a:spLocks noGrp="1"/>
          </p:cNvSpPr>
          <p:nvPr>
            <p:ph type="sldNum" sz="quarter" idx="5"/>
          </p:nvPr>
        </p:nvSpPr>
        <p:spPr/>
        <p:txBody>
          <a:bodyPr/>
          <a:lstStyle/>
          <a:p>
            <a:fld id="{E81F20A9-6232-46CA-A7C6-8F0ABEEFD2A7}" type="slidenum">
              <a:rPr lang="zh-CN" altLang="en-US" smtClean="0"/>
              <a:t>2</a:t>
            </a:fld>
            <a:endParaRPr lang="zh-CN" altLang="en-US"/>
          </a:p>
        </p:txBody>
      </p:sp>
    </p:spTree>
    <p:extLst>
      <p:ext uri="{BB962C8B-B14F-4D97-AF65-F5344CB8AC3E}">
        <p14:creationId xmlns:p14="http://schemas.microsoft.com/office/powerpoint/2010/main" val="311906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然而，</a:t>
            </a:r>
            <a:r>
              <a:rPr lang="zh-CN" altLang="en-US" sz="1200" dirty="0">
                <a:latin typeface="+mn-ea"/>
              </a:rPr>
              <a:t>将</a:t>
            </a:r>
            <a:r>
              <a:rPr lang="en-US" altLang="zh-CN" sz="1200" dirty="0">
                <a:latin typeface="+mn-ea"/>
              </a:rPr>
              <a:t>DOD</a:t>
            </a:r>
            <a:r>
              <a:rPr lang="zh-CN" altLang="en-US" sz="1200" dirty="0">
                <a:latin typeface="+mn-ea"/>
              </a:rPr>
              <a:t>思想应用于网络离散事件仿真，实现</a:t>
            </a:r>
            <a:r>
              <a:rPr lang="en-US" altLang="zh-CN" sz="1200" dirty="0">
                <a:latin typeface="+mn-ea"/>
              </a:rPr>
              <a:t>Data-Oriented Network Simulator (DONS)</a:t>
            </a:r>
            <a:r>
              <a:rPr lang="zh-CN" altLang="en-US" sz="1200" dirty="0">
                <a:latin typeface="+mn-ea"/>
              </a:rPr>
              <a:t>，面临着诸多挑战：</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788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首先，通过分析数据平面的行为，包括发送、转发、发送和接收。</a:t>
            </a:r>
            <a:endParaRPr lang="en-US" altLang="zh-CN" dirty="0"/>
          </a:p>
          <a:p>
            <a:r>
              <a:rPr lang="en-US" altLang="zh-CN" dirty="0"/>
              <a:t>【】</a:t>
            </a:r>
            <a:r>
              <a:rPr lang="zh-CN" altLang="en-US" dirty="0"/>
              <a:t>本文提出一种基于</a:t>
            </a:r>
            <a:r>
              <a:rPr lang="en-US" altLang="zh-CN" dirty="0"/>
              <a:t>ECS</a:t>
            </a:r>
            <a:r>
              <a:rPr lang="zh-CN" altLang="en-US" dirty="0"/>
              <a:t>框架的简单网络模型，将行为抽象为四个实体及其对应的组件以及四个描述数据包移动的系统。</a:t>
            </a:r>
            <a:endParaRPr lang="en-US" altLang="zh-CN" dirty="0"/>
          </a:p>
          <a:p>
            <a:r>
              <a:rPr lang="zh-CN" altLang="en-US" dirty="0"/>
              <a:t>它们端到端覆盖了数据包的生命周期接下来，我们将展示教授如何执行这些系统。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903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每个</a:t>
            </a:r>
            <a:r>
              <a:rPr lang="en-US" altLang="zh-CN" dirty="0"/>
              <a:t>system</a:t>
            </a:r>
            <a:r>
              <a:rPr lang="zh-CN" altLang="en-US" dirty="0"/>
              <a:t>运行时只需要获取某些特定的</a:t>
            </a:r>
            <a:r>
              <a:rPr lang="en-US" altLang="zh-CN" dirty="0"/>
              <a:t>component</a:t>
            </a:r>
            <a:r>
              <a:rPr lang="zh-CN" altLang="en-US" dirty="0"/>
              <a:t>，即数据</a:t>
            </a:r>
            <a:endParaRPr lang="en-US" altLang="zh-CN" dirty="0"/>
          </a:p>
          <a:p>
            <a:r>
              <a:rPr lang="zh-CN" altLang="en-US" dirty="0"/>
              <a:t>而且它们在内存中相邻存储，而</a:t>
            </a:r>
            <a:r>
              <a:rPr lang="en-US" altLang="zh-CN" dirty="0"/>
              <a:t>CPU cache</a:t>
            </a:r>
            <a:r>
              <a:rPr lang="zh-CN" altLang="en-US" dirty="0"/>
              <a:t>架构又会倾向于将相邻的内存一次性加载到</a:t>
            </a:r>
            <a:r>
              <a:rPr lang="en-US" altLang="zh-CN" dirty="0"/>
              <a:t>cache</a:t>
            </a:r>
            <a:r>
              <a:rPr lang="zh-CN" altLang="en-US" dirty="0"/>
              <a:t>中，大大提升了</a:t>
            </a:r>
            <a:r>
              <a:rPr lang="en-US" altLang="zh-CN" dirty="0"/>
              <a:t>cache</a:t>
            </a:r>
            <a:r>
              <a:rPr lang="zh-CN" altLang="en-US" dirty="0"/>
              <a:t>命中率</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75240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a:t>
            </a:r>
            <a:r>
              <a:rPr lang="en-US" b="0" dirty="0"/>
              <a:t>Firstly, </a:t>
            </a:r>
            <a:r>
              <a:rPr lang="en-US" altLang="zh-CN" b="0" dirty="0"/>
              <a:t>For </a:t>
            </a:r>
            <a:r>
              <a:rPr kumimoji="1" lang="en-US" altLang="zh-CN" sz="1200" b="0" kern="0" dirty="0">
                <a:solidFill>
                  <a:schemeClr val="accent2"/>
                </a:solidFill>
                <a:latin typeface="Arial" panose="020B0604020202020204" pitchFamily="34" charset="0"/>
                <a:ea typeface="微软雅黑"/>
                <a:cs typeface="Arial" panose="020B0604020202020204" pitchFamily="34" charset="0"/>
              </a:rPr>
              <a:t>reducing </a:t>
            </a:r>
            <a:r>
              <a:rPr kumimoji="1" lang="en-US" altLang="zh-CN" sz="1200" b="0" kern="0" dirty="0">
                <a:solidFill>
                  <a:schemeClr val="accent2"/>
                </a:solidFill>
                <a:latin typeface="Arial" panose="020B0604020202020204" pitchFamily="34" charset="0"/>
                <a:cs typeface="Arial" panose="020B0604020202020204" pitchFamily="34" charset="0"/>
              </a:rPr>
              <a:t>consistency </a:t>
            </a:r>
            <a:r>
              <a:rPr kumimoji="1" lang="en-US" altLang="zh-CN" sz="1200" b="0" kern="0" dirty="0">
                <a:solidFill>
                  <a:schemeClr val="accent2"/>
                </a:solidFill>
                <a:latin typeface="Arial" panose="020B0604020202020204" pitchFamily="34" charset="0"/>
                <a:ea typeface="微软雅黑"/>
                <a:cs typeface="Arial" panose="020B0604020202020204" pitchFamily="34" charset="0"/>
              </a:rPr>
              <a:t>overhead, </a:t>
            </a:r>
            <a:r>
              <a:rPr lang="en-US" b="0" dirty="0"/>
              <a:t>the threading model in DONS will </a:t>
            </a:r>
            <a:r>
              <a:rPr kumimoji="1" lang="en-US" altLang="zh-CN" sz="1200" b="0" dirty="0">
                <a:solidFill>
                  <a:prstClr val="black"/>
                </a:solidFill>
                <a:latin typeface="Arial" panose="020B0604020202020204" pitchFamily="34" charset="0"/>
                <a:ea typeface="等线" panose="02010600030101010101" pitchFamily="2" charset="-122"/>
                <a:cs typeface="Arial" panose="020B0604020202020204" pitchFamily="34" charset="0"/>
              </a:rPr>
              <a:t>sequentially execute these systems</a:t>
            </a:r>
            <a:endParaRPr lang="en-US" b="0" dirty="0"/>
          </a:p>
          <a:p>
            <a:r>
              <a:rPr lang="en-US" altLang="zh-CN" b="0" dirty="0"/>
              <a:t>【】Then, For increasing the</a:t>
            </a:r>
            <a:r>
              <a:rPr lang="en-US" altLang="zh-CN" b="0" i="0" dirty="0"/>
              <a:t> degree of </a:t>
            </a:r>
            <a:r>
              <a:rPr lang="en-US" altLang="zh-CN" b="0" dirty="0">
                <a:solidFill>
                  <a:srgbClr val="FF0000"/>
                </a:solidFill>
                <a:latin typeface="Arial" panose="020B0604020202020204" pitchFamily="34" charset="0"/>
                <a:cs typeface="Arial" panose="020B0604020202020204" pitchFamily="34" charset="0"/>
              </a:rPr>
              <a:t>parallelization</a:t>
            </a:r>
            <a:r>
              <a:rPr lang="en-US" altLang="zh-CN" b="0" i="0" dirty="0"/>
              <a:t>,</a:t>
            </a:r>
          </a:p>
          <a:p>
            <a:r>
              <a:rPr lang="en-US" altLang="zh-CN" b="0" i="0" dirty="0"/>
              <a:t>DONS </a:t>
            </a:r>
            <a:r>
              <a:rPr lang="en-US" altLang="zh-CN" b="0" dirty="0"/>
              <a:t>executes the same system of all network devices in parallel, because there is no </a:t>
            </a:r>
            <a:r>
              <a:rPr lang="en-US" altLang="zh-CN" b="1" dirty="0"/>
              <a:t>direct dependency </a:t>
            </a:r>
            <a:r>
              <a:rPr lang="en-US" altLang="zh-CN" b="0" dirty="0"/>
              <a:t>between them.</a:t>
            </a:r>
            <a:endParaRPr kumimoji="1" lang="en-US" altLang="zh-CN" sz="1200" b="0" kern="0" dirty="0">
              <a:solidFill>
                <a:schemeClr val="accent2"/>
              </a:solidFill>
              <a:latin typeface="Arial" panose="020B0604020202020204" pitchFamily="34" charset="0"/>
              <a:ea typeface="微软雅黑"/>
              <a:cs typeface="Arial" panose="020B0604020202020204" pitchFamily="34" charset="0"/>
            </a:endParaRPr>
          </a:p>
          <a:p>
            <a:r>
              <a:rPr lang="en-US" altLang="zh-CN" b="0" dirty="0"/>
              <a:t>【】</a:t>
            </a:r>
            <a:r>
              <a:rPr kumimoji="1" lang="en-US" sz="1200" b="0" kern="0" dirty="0">
                <a:solidFill>
                  <a:schemeClr val="accent2"/>
                </a:solidFill>
                <a:latin typeface="Arial" panose="020B0604020202020204" pitchFamily="34" charset="0"/>
                <a:ea typeface="微软雅黑"/>
                <a:cs typeface="Arial" panose="020B0604020202020204" pitchFamily="34" charset="0"/>
              </a:rPr>
              <a:t>For example, The acknowledgment process is checked first, </a:t>
            </a:r>
          </a:p>
          <a:p>
            <a:r>
              <a:rPr lang="en-US" altLang="zh-CN" b="0" dirty="0"/>
              <a:t>【】</a:t>
            </a:r>
            <a:r>
              <a:rPr kumimoji="1" lang="en-US" sz="1200" b="0" kern="0" dirty="0">
                <a:solidFill>
                  <a:schemeClr val="accent2"/>
                </a:solidFill>
                <a:latin typeface="Arial" panose="020B0604020202020204" pitchFamily="34" charset="0"/>
                <a:ea typeface="微软雅黑"/>
                <a:cs typeface="Arial" panose="020B0604020202020204" pitchFamily="34" charset="0"/>
              </a:rPr>
              <a:t>then all the Senders send the packets </a:t>
            </a:r>
            <a:r>
              <a:rPr lang="en-US" altLang="zh-CN" sz="1200" b="0" i="0" dirty="0">
                <a:effectLst/>
                <a:latin typeface="Arial" panose="020B0604020202020204" pitchFamily="34" charset="0"/>
                <a:cs typeface="Arial" panose="020B0604020202020204" pitchFamily="34" charset="0"/>
              </a:rPr>
              <a:t>to the connected </a:t>
            </a:r>
            <a:r>
              <a:rPr kumimoji="1" lang="en-US" altLang="zh-CN" sz="1200" b="0" kern="0" dirty="0" err="1">
                <a:solidFill>
                  <a:prstClr val="black"/>
                </a:solidFill>
                <a:latin typeface="微软雅黑" panose="020B0503020204020204" pitchFamily="34" charset="-122"/>
              </a:rPr>
              <a:t>IngressPort</a:t>
            </a:r>
            <a:r>
              <a:rPr kumimoji="1" lang="en-US" altLang="zh-CN" sz="1200" b="0" kern="0" dirty="0">
                <a:solidFill>
                  <a:schemeClr val="accent2"/>
                </a:solidFill>
                <a:latin typeface="Arial" panose="020B0604020202020204" pitchFamily="34" charset="0"/>
                <a:ea typeface="微软雅黑"/>
                <a:cs typeface="Arial" panose="020B0604020202020204" pitchFamily="34" charset="0"/>
              </a:rPr>
              <a:t>.</a:t>
            </a:r>
            <a:endParaRPr lang="en-US" altLang="zh-CN" b="0" i="0" dirty="0">
              <a:solidFill>
                <a:srgbClr val="F5F7FA"/>
              </a:solidFill>
              <a:effectLst/>
              <a:latin typeface="PingFang SC"/>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4927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b="0" kern="0" dirty="0">
                <a:solidFill>
                  <a:schemeClr val="accent2"/>
                </a:solidFill>
                <a:latin typeface="Arial" panose="020B0604020202020204" pitchFamily="34" charset="0"/>
                <a:ea typeface="微软雅黑"/>
                <a:cs typeface="Arial" panose="020B0604020202020204" pitchFamily="34" charset="0"/>
              </a:rPr>
              <a:t>Next, </a:t>
            </a:r>
            <a:r>
              <a:rPr kumimoji="1" lang="en-US" altLang="zh-CN" sz="1200" b="0" kern="0" dirty="0" err="1">
                <a:solidFill>
                  <a:schemeClr val="accent2"/>
                </a:solidFill>
                <a:latin typeface="Arial" panose="020B0604020202020204" pitchFamily="34" charset="0"/>
                <a:ea typeface="微软雅黑"/>
                <a:cs typeface="Arial" panose="020B0604020202020204" pitchFamily="34" charset="0"/>
              </a:rPr>
              <a:t>ForwardSystem</a:t>
            </a:r>
            <a:r>
              <a:rPr kumimoji="1" lang="en-US" altLang="zh-CN" sz="1200" b="0" kern="0" dirty="0">
                <a:solidFill>
                  <a:schemeClr val="accent2"/>
                </a:solidFill>
                <a:latin typeface="Arial" panose="020B0604020202020204" pitchFamily="34" charset="0"/>
                <a:ea typeface="微软雅黑"/>
                <a:cs typeface="Arial" panose="020B0604020202020204" pitchFamily="34" charset="0"/>
              </a:rPr>
              <a:t> will【】forward packets </a:t>
            </a:r>
            <a:r>
              <a:rPr lang="en-US" altLang="zh-CN" sz="1200" b="0" kern="0" dirty="0">
                <a:solidFill>
                  <a:prstClr val="black"/>
                </a:solidFill>
                <a:latin typeface="Arial" panose="020B0604020202020204" pitchFamily="34" charset="0"/>
                <a:cs typeface="Arial" panose="020B0604020202020204" pitchFamily="34" charset="0"/>
              </a:rPr>
              <a:t>in all </a:t>
            </a:r>
            <a:r>
              <a:rPr kumimoji="1" lang="en-US" altLang="zh-CN" sz="1200" b="0" kern="0" dirty="0" err="1">
                <a:solidFill>
                  <a:prstClr val="black"/>
                </a:solidFill>
                <a:latin typeface="微软雅黑" panose="020B0503020204020204" pitchFamily="34" charset="-122"/>
              </a:rPr>
              <a:t>IngressPorts</a:t>
            </a:r>
            <a:r>
              <a:rPr kumimoji="1" lang="en-US" altLang="zh-CN" sz="1200" b="0" kern="0" dirty="0">
                <a:solidFill>
                  <a:prstClr val="black"/>
                </a:solidFill>
                <a:latin typeface="微软雅黑" panose="020B0503020204020204" pitchFamily="34" charset="-122"/>
              </a:rPr>
              <a:t> </a:t>
            </a:r>
            <a:r>
              <a:rPr lang="en-US" altLang="zh-CN" sz="1200" b="0" kern="0" dirty="0">
                <a:solidFill>
                  <a:prstClr val="black"/>
                </a:solidFill>
                <a:latin typeface="Arial" panose="020B0604020202020204" pitchFamily="34" charset="0"/>
                <a:cs typeface="Arial" panose="020B0604020202020204" pitchFamily="34" charset="0"/>
              </a:rPr>
              <a:t>to the corresponding </a:t>
            </a:r>
            <a:r>
              <a:rPr kumimoji="1" lang="en-US" altLang="zh-CN" sz="1200" b="0" kern="0" dirty="0" err="1">
                <a:solidFill>
                  <a:prstClr val="black"/>
                </a:solidFill>
                <a:latin typeface="微软雅黑" panose="020B0503020204020204" pitchFamily="34" charset="-122"/>
                <a:cs typeface="Arial" panose="020B0604020202020204" pitchFamily="34" charset="0"/>
              </a:rPr>
              <a:t>E</a:t>
            </a:r>
            <a:r>
              <a:rPr kumimoji="1" lang="en-US" altLang="zh-CN" sz="1200" b="0" kern="0" dirty="0" err="1">
                <a:solidFill>
                  <a:prstClr val="black"/>
                </a:solidFill>
                <a:latin typeface="微软雅黑" panose="020B0503020204020204" pitchFamily="34" charset="-122"/>
              </a:rPr>
              <a:t>gressPorts</a:t>
            </a:r>
            <a:endParaRPr lang="en-US" altLang="zh-CN" b="0" i="0" dirty="0">
              <a:solidFill>
                <a:srgbClr val="F5F7FA"/>
              </a:solidFill>
              <a:effectLst/>
              <a:latin typeface="PingFang SC"/>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486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a:t>
            </a:r>
            <a:r>
              <a:rPr lang="en-US" altLang="zh-CN" dirty="0" err="1"/>
              <a:t>transmiting</a:t>
            </a:r>
            <a:r>
              <a:rPr lang="en-US" altLang="zh-CN" dirty="0"/>
              <a:t> 【】the packets from all </a:t>
            </a:r>
            <a:r>
              <a:rPr lang="en-US" altLang="zh-CN" dirty="0" err="1"/>
              <a:t>EgressPorts</a:t>
            </a:r>
            <a:r>
              <a:rPr lang="en-US" altLang="zh-CN" dirty="0"/>
              <a:t> to the </a:t>
            </a:r>
            <a:r>
              <a:rPr lang="en-US" altLang="zh-CN" dirty="0" err="1"/>
              <a:t>IngressPort</a:t>
            </a:r>
            <a:r>
              <a:rPr lang="en-US" altLang="zh-CN" dirty="0"/>
              <a:t> or Receiver</a:t>
            </a:r>
          </a:p>
          <a:p>
            <a:r>
              <a:rPr lang="en-US" altLang="zh-CN" b="0" i="0" dirty="0">
                <a:solidFill>
                  <a:srgbClr val="F5F7FA"/>
                </a:solidFill>
                <a:effectLst/>
                <a:latin typeface="PingFang SC"/>
              </a:rPr>
              <a:t>Then starting the next round.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4539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b="0" dirty="0"/>
              <a:t>The next question is </a:t>
            </a:r>
            <a:r>
              <a:rPr kumimoji="1" lang="en-US" altLang="zh-CN" sz="1200" b="0" kern="0" dirty="0">
                <a:solidFill>
                  <a:schemeClr val="accent2"/>
                </a:solidFill>
                <a:latin typeface="Arial" panose="020B0604020202020204" pitchFamily="34" charset="0"/>
                <a:ea typeface="微软雅黑"/>
                <a:cs typeface="Arial" panose="020B0604020202020204" pitchFamily="34" charset="0"/>
              </a:rPr>
              <a:t>How many events </a:t>
            </a:r>
            <a:r>
              <a:rPr kumimoji="1" lang="en-US" altLang="zh-CN" sz="1200" b="0" kern="0" dirty="0">
                <a:solidFill>
                  <a:prstClr val="black"/>
                </a:solidFill>
                <a:latin typeface="Arial" panose="020B0604020202020204" pitchFamily="34" charset="0"/>
                <a:cs typeface="Arial" panose="020B0604020202020204" pitchFamily="34" charset="0"/>
              </a:rPr>
              <a:t>each system should process within a batch?</a:t>
            </a:r>
            <a:endParaRPr lang="zh-CN" altLang="en-US" sz="1200" b="0" dirty="0">
              <a:latin typeface="Arial" panose="020B0604020202020204" pitchFamily="34" charset="0"/>
              <a:cs typeface="Arial" panose="020B0604020202020204" pitchFamily="34" charset="0"/>
            </a:endParaRPr>
          </a:p>
          <a:p>
            <a:r>
              <a:rPr lang="en-US" altLang="zh-CN" b="0" dirty="0"/>
              <a:t>【】We observe that link delay can be used as a safe lookahead time without throwing events out of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【】Because, When a system executes an event</a:t>
            </a:r>
            <a:r>
              <a:rPr kumimoji="1" lang="en-US" altLang="zh-CN" sz="1200" b="0" dirty="0">
                <a:solidFill>
                  <a:prstClr val="black"/>
                </a:solidFill>
                <a:latin typeface="Calibri" panose="020F0502020204030204" pitchFamily="34" charset="0"/>
                <a:cs typeface="Calibri" panose="020F0502020204030204" pitchFamily="34" charset="0"/>
              </a:rPr>
              <a:t>, </a:t>
            </a:r>
            <a:r>
              <a:rPr kumimoji="1" lang="en-US" altLang="zh-CN" sz="1200" b="0" i="0" dirty="0">
                <a:solidFill>
                  <a:srgbClr val="F5F7FA"/>
                </a:solidFill>
                <a:effectLst/>
                <a:latin typeface="PingFang SC"/>
                <a:cs typeface="Calibri" panose="020F0502020204030204" pitchFamily="34" charset="0"/>
              </a:rPr>
              <a:t>i</a:t>
            </a:r>
            <a:r>
              <a:rPr lang="en-US" altLang="zh-CN" b="0" i="0" dirty="0">
                <a:solidFill>
                  <a:srgbClr val="F5F7FA"/>
                </a:solidFill>
                <a:effectLst/>
                <a:latin typeface="PingFang SC"/>
              </a:rPr>
              <a:t>t must take one link delay to trigger a new event in the same </a:t>
            </a:r>
            <a:r>
              <a:rPr lang="en-US" altLang="zh-CN" b="0" dirty="0"/>
              <a:t>system</a:t>
            </a:r>
            <a:r>
              <a:rPr lang="en-US" altLang="zh-CN" b="0" i="0" dirty="0">
                <a:solidFill>
                  <a:srgbClr val="F5F7FA"/>
                </a:solidFill>
                <a:effectLst/>
                <a:latin typeface="PingFang SC"/>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F5F7FA"/>
                </a:solidFill>
                <a:effectLst/>
                <a:latin typeface="PingFang SC"/>
              </a:rPr>
              <a:t>That means each system can safely execute events what will happen in the next cycle, the cycle length is the link delay.</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Arial" panose="020B0604020202020204" pitchFamily="34" charset="0"/>
                <a:cs typeface="Arial" panose="020B0604020202020204" pitchFamily="34" charset="0"/>
              </a:rPr>
              <a:t>In </a:t>
            </a:r>
            <a:r>
              <a:rPr lang="en-US" altLang="zh-CN" b="0" dirty="0">
                <a:latin typeface="Arial" panose="020B0604020202020204" pitchFamily="34" charset="0"/>
                <a:cs typeface="Arial" panose="020B0604020202020204" pitchFamily="34" charset="0"/>
              </a:rPr>
              <a:t>the</a:t>
            </a:r>
            <a:r>
              <a:rPr lang="zh-CN" altLang="en-US" b="0" dirty="0">
                <a:latin typeface="Arial" panose="020B0604020202020204" pitchFamily="34" charset="0"/>
                <a:cs typeface="Arial" panose="020B0604020202020204" pitchFamily="34" charset="0"/>
              </a:rPr>
              <a:t> paper, we prove the correctness of the threading model</a:t>
            </a:r>
            <a:r>
              <a:rPr lang="en-US" altLang="zh-CN" b="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F5F7FA"/>
                </a:solidFill>
                <a:effectLst/>
                <a:latin typeface="PingFang SC"/>
              </a:rPr>
              <a:t>OK, We implemented these designs and DONS based on Unity.</a:t>
            </a:r>
          </a:p>
          <a:p>
            <a:endParaRPr lang="en-US" altLang="zh-CN" b="0" dirty="0"/>
          </a:p>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6595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9294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76893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4803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F5F7FA"/>
                </a:solidFill>
                <a:effectLst/>
                <a:latin typeface="PingFang SC"/>
              </a:rPr>
              <a:t>【】DES (</a:t>
            </a:r>
            <a:r>
              <a:rPr lang="en-US" altLang="zh-CN" b="0" i="0" dirty="0" err="1">
                <a:solidFill>
                  <a:srgbClr val="F5F7FA"/>
                </a:solidFill>
                <a:effectLst/>
                <a:latin typeface="PingFang SC"/>
              </a:rPr>
              <a:t>DiscreteEventSimulation</a:t>
            </a:r>
            <a:r>
              <a:rPr lang="en-US" altLang="zh-CN" b="0" i="0" dirty="0">
                <a:solidFill>
                  <a:srgbClr val="F5F7FA"/>
                </a:solidFill>
                <a:effectLst/>
                <a:latin typeface="PingFang SC"/>
              </a:rPr>
              <a:t>)</a:t>
            </a:r>
            <a:r>
              <a:rPr lang="zh-CN" altLang="en-US" b="0" i="0" dirty="0">
                <a:solidFill>
                  <a:srgbClr val="F5F7FA"/>
                </a:solidFill>
                <a:effectLst/>
                <a:latin typeface="PingFang SC"/>
              </a:rPr>
              <a:t>是网络仿真的主流模式。尤其是对于研究网络性能优化的研究人员，一定都用过</a:t>
            </a:r>
            <a:r>
              <a:rPr lang="en-US" altLang="zh-CN" b="0" i="0" dirty="0">
                <a:solidFill>
                  <a:srgbClr val="F5F7FA"/>
                </a:solidFill>
                <a:effectLst/>
                <a:latin typeface="PingFang SC"/>
              </a:rPr>
              <a:t>ns3</a:t>
            </a:r>
            <a:r>
              <a:rPr lang="zh-CN" altLang="en-US" b="0" i="0" dirty="0">
                <a:solidFill>
                  <a:srgbClr val="F5F7FA"/>
                </a:solidFill>
                <a:effectLst/>
                <a:latin typeface="PingFang SC"/>
              </a:rPr>
              <a:t>来验证新算法的性能，比如拥塞控制、负载均衡、网络调度算法等</a:t>
            </a:r>
            <a:endParaRPr lang="en-US" altLang="zh-CN" b="0" i="0" dirty="0">
              <a:solidFill>
                <a:srgbClr val="F5F7FA"/>
              </a:solidFill>
              <a:effectLst/>
              <a:latin typeface="PingFang SC"/>
            </a:endParaRPr>
          </a:p>
          <a:p>
            <a:pPr algn="l"/>
            <a:r>
              <a:rPr lang="zh-CN" altLang="en-US" b="0" i="0" dirty="0">
                <a:solidFill>
                  <a:srgbClr val="F5F7FA"/>
                </a:solidFill>
                <a:effectLst/>
                <a:latin typeface="PingFang SC"/>
              </a:rPr>
              <a:t>在</a:t>
            </a:r>
            <a:r>
              <a:rPr lang="en-US" altLang="zh-CN" b="0" i="0" dirty="0">
                <a:solidFill>
                  <a:srgbClr val="F5F7FA"/>
                </a:solidFill>
                <a:effectLst/>
                <a:latin typeface="PingFang SC"/>
              </a:rPr>
              <a:t>DES</a:t>
            </a:r>
            <a:r>
              <a:rPr lang="zh-CN" altLang="en-US" b="0" i="0" dirty="0">
                <a:solidFill>
                  <a:srgbClr val="F5F7FA"/>
                </a:solidFill>
                <a:effectLst/>
                <a:latin typeface="PingFang SC"/>
              </a:rPr>
              <a:t>模拟中， </a:t>
            </a:r>
          </a:p>
          <a:p>
            <a:pPr algn="l"/>
            <a:r>
              <a:rPr lang="en-US" altLang="zh-CN" b="0" i="0" dirty="0">
                <a:solidFill>
                  <a:srgbClr val="F5F7FA"/>
                </a:solidFill>
                <a:effectLst/>
                <a:latin typeface="PingFang SC"/>
              </a:rPr>
              <a:t>【】</a:t>
            </a:r>
            <a:r>
              <a:rPr lang="zh-CN" altLang="en-US" b="0" i="0" dirty="0">
                <a:solidFill>
                  <a:srgbClr val="F5F7FA"/>
                </a:solidFill>
                <a:effectLst/>
                <a:latin typeface="PingFang SC"/>
              </a:rPr>
              <a:t>每个事件都被视为离散事件</a:t>
            </a:r>
            <a:r>
              <a:rPr lang="en-US" altLang="zh-CN" b="0" i="0" dirty="0">
                <a:solidFill>
                  <a:srgbClr val="F5F7FA"/>
                </a:solidFill>
                <a:effectLst/>
                <a:latin typeface="PingFang SC"/>
              </a:rPr>
              <a:t>——</a:t>
            </a:r>
            <a:r>
              <a:rPr lang="zh-CN" altLang="en-US" b="0" i="0" dirty="0">
                <a:solidFill>
                  <a:srgbClr val="F5F7FA"/>
                </a:solidFill>
                <a:effectLst/>
                <a:latin typeface="PingFang SC"/>
              </a:rPr>
              <a:t>完整的模拟轨迹是每个事件按时间戳顺序执行的过程。</a:t>
            </a:r>
            <a:r>
              <a:rPr lang="en-US" altLang="zh-CN" b="0" i="0" dirty="0">
                <a:solidFill>
                  <a:srgbClr val="F5F7FA"/>
                </a:solidFill>
                <a:effectLst/>
                <a:latin typeface="PingFang SC"/>
              </a:rPr>
              <a:t>【】</a:t>
            </a:r>
            <a:r>
              <a:rPr lang="zh-CN" altLang="en-US" b="0" i="0" dirty="0">
                <a:solidFill>
                  <a:srgbClr val="F5F7FA"/>
                </a:solidFill>
                <a:effectLst/>
                <a:latin typeface="PingFang SC"/>
              </a:rPr>
              <a:t>因此，它被认为是完全保真的，并且只需要成本较低的硬件，如</a:t>
            </a:r>
            <a:r>
              <a:rPr lang="en-US" altLang="zh-CN" b="0" i="0" dirty="0">
                <a:solidFill>
                  <a:srgbClr val="F5F7FA"/>
                </a:solidFill>
                <a:effectLst/>
                <a:latin typeface="PingFang SC"/>
              </a:rPr>
              <a:t>CPU</a:t>
            </a:r>
            <a:r>
              <a:rPr lang="zh-CN" altLang="en-US" b="0" i="0" dirty="0">
                <a:solidFill>
                  <a:srgbClr val="F5F7FA"/>
                </a:solidFill>
                <a:effectLst/>
                <a:latin typeface="PingFang SC"/>
              </a:rPr>
              <a:t>。</a:t>
            </a:r>
            <a:r>
              <a:rPr lang="en-US" altLang="zh-CN" b="0" i="0" dirty="0">
                <a:solidFill>
                  <a:srgbClr val="F5F7FA"/>
                </a:solidFill>
                <a:effectLst/>
                <a:latin typeface="PingFang SC"/>
              </a:rPr>
              <a:t>【】</a:t>
            </a:r>
            <a:r>
              <a:rPr lang="zh-CN" altLang="en-US" b="0" i="0" dirty="0">
                <a:solidFill>
                  <a:srgbClr val="F5F7FA"/>
                </a:solidFill>
                <a:effectLst/>
                <a:latin typeface="PingFang SC"/>
              </a:rPr>
              <a:t>然而，现有</a:t>
            </a:r>
            <a:r>
              <a:rPr lang="en-US" altLang="zh-CN" b="0" i="0" dirty="0">
                <a:solidFill>
                  <a:srgbClr val="F5F7FA"/>
                </a:solidFill>
                <a:effectLst/>
                <a:latin typeface="PingFang SC"/>
              </a:rPr>
              <a:t>DES</a:t>
            </a:r>
            <a:r>
              <a:rPr lang="zh-CN" altLang="en-US" b="0" i="0" dirty="0">
                <a:solidFill>
                  <a:srgbClr val="F5F7FA"/>
                </a:solidFill>
                <a:effectLst/>
                <a:latin typeface="PingFang SC"/>
              </a:rPr>
              <a:t>模拟器的可扩展性差一直困扰着网络从业者。 </a:t>
            </a:r>
          </a:p>
          <a:p>
            <a:pPr algn="l"/>
            <a:r>
              <a:rPr lang="zh-CN" altLang="en-US" b="0" i="0" dirty="0">
                <a:solidFill>
                  <a:srgbClr val="F5F7FA"/>
                </a:solidFill>
                <a:effectLst/>
                <a:latin typeface="PingFang SC"/>
              </a:rPr>
              <a:t>例如，</a:t>
            </a:r>
            <a:r>
              <a:rPr lang="en-US" altLang="zh-CN" b="0" i="0" dirty="0" err="1">
                <a:solidFill>
                  <a:srgbClr val="F5F7FA"/>
                </a:solidFill>
                <a:effectLst/>
                <a:latin typeface="PingFang SC"/>
              </a:rPr>
              <a:t>omnet</a:t>
            </a:r>
            <a:r>
              <a:rPr lang="en-US" altLang="zh-CN" b="0" i="0" dirty="0">
                <a:solidFill>
                  <a:srgbClr val="F5F7FA"/>
                </a:solidFill>
                <a:effectLst/>
                <a:latin typeface="PingFang SC"/>
              </a:rPr>
              <a:t>++</a:t>
            </a:r>
            <a:r>
              <a:rPr lang="zh-CN" altLang="en-US" b="0" i="0" dirty="0">
                <a:solidFill>
                  <a:srgbClr val="F5F7FA"/>
                </a:solidFill>
                <a:effectLst/>
                <a:latin typeface="PingFang SC"/>
              </a:rPr>
              <a:t>需要超过</a:t>
            </a:r>
            <a:r>
              <a:rPr lang="en-US" altLang="zh-CN" b="0" i="0" dirty="0">
                <a:solidFill>
                  <a:srgbClr val="F5F7FA"/>
                </a:solidFill>
                <a:effectLst/>
                <a:latin typeface="PingFang SC"/>
              </a:rPr>
              <a:t>9</a:t>
            </a:r>
            <a:r>
              <a:rPr lang="zh-CN" altLang="en-US" b="0" i="0" dirty="0">
                <a:solidFill>
                  <a:srgbClr val="F5F7FA"/>
                </a:solidFill>
                <a:effectLst/>
                <a:latin typeface="PingFang SC"/>
              </a:rPr>
              <a:t>天来模拟典型</a:t>
            </a:r>
            <a:r>
              <a:rPr lang="en-US" altLang="zh-CN" b="0" i="0" dirty="0">
                <a:solidFill>
                  <a:srgbClr val="F5F7FA"/>
                </a:solidFill>
                <a:effectLst/>
                <a:latin typeface="PingFang SC"/>
              </a:rPr>
              <a:t>DCN</a:t>
            </a:r>
            <a:r>
              <a:rPr lang="zh-CN" altLang="en-US" b="0" i="0" dirty="0">
                <a:solidFill>
                  <a:srgbClr val="F5F7FA"/>
                </a:solidFill>
                <a:effectLst/>
                <a:latin typeface="PingFang SC"/>
              </a:rPr>
              <a:t>的</a:t>
            </a:r>
            <a:r>
              <a:rPr lang="en-US" altLang="zh-CN" b="0" i="0" dirty="0">
                <a:solidFill>
                  <a:srgbClr val="F5F7FA"/>
                </a:solidFill>
                <a:effectLst/>
                <a:latin typeface="PingFang SC"/>
              </a:rPr>
              <a:t>1</a:t>
            </a:r>
            <a:r>
              <a:rPr lang="zh-CN" altLang="en-US" b="0" i="0" dirty="0">
                <a:solidFill>
                  <a:srgbClr val="F5F7FA"/>
                </a:solidFill>
                <a:effectLst/>
                <a:latin typeface="PingFang SC"/>
              </a:rPr>
              <a:t>秒。</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0268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evaluation, Firstly, We simulated DCNs with different scales in a single machine.</a:t>
            </a:r>
          </a:p>
          <a:p>
            <a:r>
              <a:rPr lang="en-US" altLang="zh-CN" dirty="0"/>
              <a:t>【】</a:t>
            </a:r>
            <a:r>
              <a:rPr lang="en-US" altLang="zh-CN" sz="1200" dirty="0">
                <a:solidFill>
                  <a:prstClr val="black"/>
                </a:solidFill>
                <a:latin typeface="Segoe UI"/>
                <a:ea typeface="微软雅黑"/>
                <a:cs typeface="+mn-ea"/>
                <a:sym typeface="+mn-lt"/>
              </a:rPr>
              <a:t>DONS accelerates the simulation up to 22 times compared to NS-3</a:t>
            </a:r>
          </a:p>
          <a:p>
            <a:r>
              <a:rPr lang="en-US" altLang="zh-CN" dirty="0"/>
              <a:t>【】</a:t>
            </a:r>
            <a:r>
              <a:rPr lang="en-US" dirty="0"/>
              <a:t>Then We use multiple machines to simulate a large-scale WAN</a:t>
            </a:r>
          </a:p>
          <a:p>
            <a:r>
              <a:rPr lang="en-US" altLang="zh-CN" dirty="0"/>
              <a:t>【】</a:t>
            </a:r>
            <a:r>
              <a:rPr lang="en-US" altLang="zh-CN" sz="1200" dirty="0">
                <a:solidFill>
                  <a:schemeClr val="tx1"/>
                </a:solidFill>
                <a:latin typeface="Segoe UI"/>
                <a:ea typeface="微软雅黑"/>
                <a:cs typeface="+mn-ea"/>
                <a:sym typeface="+mn-lt"/>
              </a:rPr>
              <a:t>DONS accelerates the simulation up to 65 times compared to </a:t>
            </a:r>
            <a:r>
              <a:rPr lang="en-US" altLang="zh-CN" sz="1200" dirty="0" err="1">
                <a:solidFill>
                  <a:schemeClr val="tx1"/>
                </a:solidFill>
                <a:latin typeface="Segoe UI"/>
                <a:ea typeface="微软雅黑"/>
                <a:cs typeface="+mn-ea"/>
                <a:sym typeface="+mn-lt"/>
              </a:rPr>
              <a:t>OMNet</a:t>
            </a:r>
            <a:r>
              <a:rPr lang="en-US" altLang="zh-CN" sz="1200" dirty="0">
                <a:solidFill>
                  <a:schemeClr val="tx1"/>
                </a:solidFill>
                <a:latin typeface="Segoe UI"/>
                <a:ea typeface="微软雅黑"/>
                <a:cs typeface="+mn-ea"/>
                <a:sym typeface="+mn-l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2892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Then</a:t>
            </a:r>
            <a:r>
              <a:rPr lang="en-US" altLang="zh-CN" sz="1200" b="0" dirty="0">
                <a:solidFill>
                  <a:prstClr val="black"/>
                </a:solidFill>
                <a:latin typeface="Segoe UI"/>
                <a:ea typeface="微软雅黑"/>
                <a:cs typeface="+mn-ea"/>
                <a:sym typeface="+mn-lt"/>
              </a:rPr>
              <a:t>,</a:t>
            </a:r>
            <a:r>
              <a:rPr lang="zh-CN" altLang="en-US" sz="1200" b="0" dirty="0">
                <a:solidFill>
                  <a:prstClr val="black"/>
                </a:solidFill>
                <a:latin typeface="Segoe UI"/>
                <a:ea typeface="微软雅黑"/>
                <a:cs typeface="+mn-ea"/>
                <a:sym typeface="+mn-lt"/>
              </a:rPr>
              <a:t> </a:t>
            </a:r>
            <a:r>
              <a:rPr lang="en-US" altLang="zh-CN" sz="1200" b="0" dirty="0">
                <a:solidFill>
                  <a:prstClr val="black"/>
                </a:solidFill>
                <a:latin typeface="Segoe UI"/>
                <a:ea typeface="微软雅黑"/>
                <a:cs typeface="+mn-ea"/>
                <a:sym typeface="+mn-lt"/>
              </a:rPr>
              <a:t>the microbenchmark experiments show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a:t>
            </a:r>
            <a:r>
              <a:rPr kumimoji="1" lang="en-US" altLang="zh-CN" sz="1200" b="0" i="0" u="none" strike="noStrike" kern="1200" cap="none" spc="0" normalizeH="0" baseline="0" noProof="0" dirty="0">
                <a:ln>
                  <a:noFill/>
                </a:ln>
                <a:solidFill>
                  <a:schemeClr val="tx1"/>
                </a:solidFill>
                <a:effectLst/>
                <a:uLnTx/>
                <a:uFillTx/>
                <a:latin typeface="Segoe UI"/>
                <a:ea typeface="微软雅黑"/>
                <a:cs typeface="+mn-ea"/>
                <a:sym typeface="+mn-lt"/>
              </a:rPr>
              <a:t>DONS</a:t>
            </a:r>
            <a:r>
              <a:rPr lang="en-US" altLang="zh-CN" sz="1200" b="0" dirty="0">
                <a:solidFill>
                  <a:schemeClr val="tx1"/>
                </a:solidFill>
                <a:latin typeface="Segoe UI"/>
                <a:ea typeface="微软雅黑"/>
                <a:cs typeface="+mn-ea"/>
                <a:sym typeface="+mn-lt"/>
              </a:rPr>
              <a:t> has a lower miss rate</a:t>
            </a:r>
            <a:r>
              <a:rPr kumimoji="1" lang="en-US" altLang="zh-CN" sz="1200" b="0" i="0" u="none" strike="noStrike" kern="1200" cap="none" spc="0" normalizeH="0" baseline="0" noProof="0" dirty="0">
                <a:ln>
                  <a:noFill/>
                </a:ln>
                <a:solidFill>
                  <a:schemeClr val="tx1"/>
                </a:solidFill>
                <a:effectLst/>
                <a:uLnTx/>
                <a:uFillTx/>
                <a:latin typeface="Segoe UI"/>
                <a:ea typeface="微软雅黑"/>
                <a:cs typeface="+mn-ea"/>
                <a:sym typeface="+mn-lt"/>
              </a:rPr>
              <a:t> and </a:t>
            </a:r>
            <a:r>
              <a:rPr lang="en-US" altLang="zh-CN" sz="1200" b="0" dirty="0">
                <a:solidFill>
                  <a:schemeClr val="tx1"/>
                </a:solidFill>
                <a:latin typeface="Segoe UI"/>
                <a:ea typeface="微软雅黑"/>
                <a:cs typeface="+mn-ea"/>
                <a:sym typeface="+mn-lt"/>
              </a:rPr>
              <a:t>memory consumption, As a result,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Segoe UI"/>
                <a:ea typeface="微软雅黑"/>
                <a:cs typeface="+mn-ea"/>
                <a:sym typeface="+mn-lt"/>
              </a:rPr>
              <a:t>DONS can simulate </a:t>
            </a:r>
            <a:r>
              <a:rPr lang="en-US" altLang="zh-CN" sz="1200" b="0" dirty="0" err="1">
                <a:solidFill>
                  <a:schemeClr val="tx1"/>
                </a:solidFill>
                <a:latin typeface="Segoe UI"/>
                <a:ea typeface="微软雅黑"/>
                <a:cs typeface="+mn-ea"/>
                <a:sym typeface="+mn-lt"/>
              </a:rPr>
              <a:t>fattree</a:t>
            </a:r>
            <a:r>
              <a:rPr lang="en-US" altLang="zh-CN" sz="1200" b="0" dirty="0">
                <a:solidFill>
                  <a:schemeClr val="tx1"/>
                </a:solidFill>
                <a:latin typeface="Segoe UI"/>
                <a:ea typeface="微软雅黑"/>
                <a:cs typeface="+mn-ea"/>
                <a:sym typeface="+mn-lt"/>
              </a:rPr>
              <a:t> 48 on one normal server, </a:t>
            </a:r>
            <a:r>
              <a:rPr lang="en-US" altLang="zh-CN" b="0" i="0" dirty="0">
                <a:solidFill>
                  <a:srgbClr val="F5F7FA"/>
                </a:solidFill>
                <a:effectLst/>
                <a:latin typeface="PingFang SC"/>
              </a:rPr>
              <a:t>meanwhile DONS </a:t>
            </a:r>
            <a:r>
              <a:rPr kumimoji="1" lang="en-US" altLang="zh-CN" sz="1200" b="0" i="0" u="none" strike="noStrike" kern="1200" cap="none" spc="0" normalizeH="0" baseline="0" noProof="0" dirty="0">
                <a:ln>
                  <a:noFill/>
                </a:ln>
                <a:solidFill>
                  <a:srgbClr val="C00000"/>
                </a:solidFill>
                <a:effectLst/>
                <a:uLnTx/>
                <a:uFillTx/>
                <a:latin typeface="Segoe UI"/>
                <a:ea typeface="微软雅黑"/>
                <a:cs typeface="+mn-ea"/>
                <a:sym typeface="+mn-lt"/>
              </a:rPr>
              <a:t>can make full use of 32 CPU cores.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【】Finally, </a:t>
            </a:r>
            <a:r>
              <a:rPr lang="en-US" altLang="zh-CN" sz="1200" b="0" dirty="0">
                <a:solidFill>
                  <a:prstClr val="black"/>
                </a:solidFill>
                <a:latin typeface="Segoe UI"/>
                <a:ea typeface="微软雅黑"/>
                <a:cs typeface="+mn-ea"/>
                <a:sym typeface="+mn-lt"/>
              </a:rPr>
              <a:t>the simulation traces of DONS </a:t>
            </a:r>
            <a:r>
              <a:rPr lang="en-US" altLang="zh-CN" sz="1200" dirty="0">
                <a:solidFill>
                  <a:prstClr val="black"/>
                </a:solidFill>
                <a:latin typeface="Segoe UI"/>
                <a:ea typeface="微软雅黑"/>
                <a:cs typeface="+mn-ea"/>
                <a:sym typeface="+mn-lt"/>
              </a:rPr>
              <a:t>are </a:t>
            </a:r>
            <a:r>
              <a:rPr lang="en-US" altLang="zh-CN" sz="1200" dirty="0">
                <a:solidFill>
                  <a:schemeClr val="accent2"/>
                </a:solidFill>
                <a:latin typeface="Segoe UI"/>
                <a:ea typeface="微软雅黑"/>
                <a:cs typeface="+mn-ea"/>
                <a:sym typeface="+mn-lt"/>
              </a:rPr>
              <a:t>100%</a:t>
            </a:r>
            <a:r>
              <a:rPr lang="en-US" altLang="zh-CN" sz="1200" dirty="0">
                <a:solidFill>
                  <a:prstClr val="black"/>
                </a:solidFill>
                <a:latin typeface="Segoe UI"/>
                <a:ea typeface="微软雅黑"/>
                <a:cs typeface="+mn-ea"/>
                <a:sym typeface="+mn-lt"/>
              </a:rPr>
              <a:t> the same as existing DESs.</a:t>
            </a:r>
            <a:endParaRPr lang="en-US" altLang="zh-CN" sz="1200" b="0" dirty="0">
              <a:solidFill>
                <a:prstClr val="black"/>
              </a:solidFill>
              <a:latin typeface="Segoe UI"/>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prstClr val="black"/>
              </a:solidFill>
              <a:latin typeface="Segoe UI"/>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u="none" strike="noStrike" kern="1200" cap="none" spc="0" normalizeH="0" baseline="0" noProof="0" dirty="0">
              <a:ln>
                <a:noFill/>
              </a:ln>
              <a:solidFill>
                <a:srgbClr val="C00000"/>
              </a:solidFill>
              <a:effectLst/>
              <a:uLnTx/>
              <a:uFillTx/>
              <a:latin typeface="Segoe UI"/>
              <a:ea typeface="微软雅黑"/>
              <a:cs typeface="+mn-ea"/>
              <a:sym typeface="+mn-lt"/>
            </a:endParaRPr>
          </a:p>
          <a:p>
            <a:r>
              <a:rPr lang="en-US" b="0"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830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by proposing DONS, we </a:t>
            </a:r>
            <a:r>
              <a:rPr lang="en-US" altLang="zh-CN" sz="1800" b="0" i="0" dirty="0">
                <a:solidFill>
                  <a:srgbClr val="000000"/>
                </a:solidFill>
                <a:effectLst/>
                <a:latin typeface="LinLibertineT"/>
              </a:rPr>
              <a:t>demonstrate the ability to simulate large-scale networks with full fidelity using only CPUs.</a:t>
            </a:r>
          </a:p>
          <a:p>
            <a:r>
              <a:rPr lang="en-US" altLang="zh-CN" dirty="0"/>
              <a:t>Due to time </a:t>
            </a:r>
            <a:r>
              <a:rPr lang="en-US" altLang="zh-CN" dirty="0" err="1"/>
              <a:t>con</a:t>
            </a:r>
            <a:r>
              <a:rPr lang="en-US" altLang="zh-CN" b="1" dirty="0" err="1"/>
              <a:t>’stra</a:t>
            </a:r>
            <a:r>
              <a:rPr lang="en-US" altLang="zh-CN" dirty="0" err="1"/>
              <a:t>ints</a:t>
            </a:r>
            <a:r>
              <a:rPr lang="en-US" altLang="zh-CN" dirty="0"/>
              <a:t>, I don’t show the full details of DONS, which can be found in the paper. </a:t>
            </a:r>
          </a:p>
          <a:p>
            <a:r>
              <a:rPr lang="en-US" altLang="zh-CN" dirty="0"/>
              <a:t>【】We've made DONS open source, and </a:t>
            </a:r>
          </a:p>
          <a:p>
            <a:r>
              <a:rPr lang="en-US" altLang="zh-CN" dirty="0"/>
              <a:t>【】we invite you to visit the </a:t>
            </a:r>
            <a:r>
              <a:rPr lang="en-US" altLang="zh-CN" dirty="0" err="1"/>
              <a:t>Poster&amp;Demo</a:t>
            </a:r>
            <a:r>
              <a:rPr lang="en-US" altLang="zh-CN" dirty="0"/>
              <a:t>  session, where we will present a demo of DONS and its frontend.</a:t>
            </a:r>
          </a:p>
          <a:p>
            <a:r>
              <a:rPr lang="en-US" altLang="zh-CN" dirty="0"/>
              <a:t>【】In the future, We will continue to extend DONS to support more protocols.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20251F-6E45-2B43-8CB9-AF733BC705F7}"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868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zh-CN" altLang="en-US" sz="2400" b="0" i="0" u="none" strike="noStrike" kern="0" cap="none" spc="0" normalizeH="0" baseline="0" noProof="0" dirty="0">
                <a:ln>
                  <a:noFill/>
                </a:ln>
                <a:effectLst/>
                <a:uLnTx/>
                <a:uFillTx/>
                <a:latin typeface="+mn-ea"/>
              </a:rPr>
              <a:t>提高</a:t>
            </a:r>
            <a:r>
              <a:rPr kumimoji="1" lang="en-US" altLang="zh-CN" sz="2400" b="0" i="0" u="none" strike="noStrike" kern="0" cap="none" spc="0" normalizeH="0" baseline="0" noProof="0" dirty="0">
                <a:ln>
                  <a:noFill/>
                </a:ln>
                <a:effectLst/>
                <a:uLnTx/>
                <a:uFillTx/>
                <a:latin typeface="+mn-ea"/>
              </a:rPr>
              <a:t>DES</a:t>
            </a:r>
            <a:r>
              <a:rPr kumimoji="1" lang="zh-CN" altLang="en-US" sz="2400" b="0" i="0" u="none" strike="noStrike" kern="0" cap="none" spc="0" normalizeH="0" baseline="0" noProof="0" dirty="0">
                <a:ln>
                  <a:noFill/>
                </a:ln>
                <a:effectLst/>
                <a:uLnTx/>
                <a:uFillTx/>
                <a:latin typeface="+mn-ea"/>
              </a:rPr>
              <a:t>的可扩展性是困难的，最近的工作在以下两个方面取得了进展。</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首先，连续时间仿真</a:t>
            </a: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如排队论。这些技术可以实现更高的可伸缩性，因为它们忽略了数据包级别的事件。</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第二是，人工智能驱动的性能近似，使用深度学习来拟合一些性能指标。但是，数据驱动的模型有固有的误差。此外，它们的部分性能仍然受到</a:t>
            </a:r>
            <a:r>
              <a:rPr kumimoji="1" lang="en-US" altLang="zh-CN" sz="2400" b="0" i="0" u="none" strike="noStrike" kern="0" cap="none" spc="0" normalizeH="0" baseline="0" noProof="0" dirty="0">
                <a:ln>
                  <a:noFill/>
                </a:ln>
                <a:effectLst/>
                <a:uLnTx/>
                <a:uFillTx/>
                <a:latin typeface="+mn-ea"/>
              </a:rPr>
              <a:t>DES</a:t>
            </a:r>
            <a:r>
              <a:rPr kumimoji="1" lang="zh-CN" altLang="en-US" sz="2400" b="0" i="0" u="none" strike="noStrike" kern="0" cap="none" spc="0" normalizeH="0" baseline="0" noProof="0" dirty="0">
                <a:ln>
                  <a:noFill/>
                </a:ln>
                <a:effectLst/>
                <a:uLnTx/>
                <a:uFillTx/>
                <a:latin typeface="+mn-ea"/>
              </a:rPr>
              <a:t>的限制</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zh-CN" altLang="en-US" sz="2400" b="0" i="0" u="none" strike="noStrike" kern="0" cap="none" spc="0" normalizeH="0" baseline="0" noProof="0" dirty="0">
                <a:ln>
                  <a:noFill/>
                </a:ln>
                <a:effectLst/>
                <a:uLnTx/>
                <a:uFillTx/>
                <a:latin typeface="+mn-ea"/>
              </a:rPr>
              <a:t>这些方法通过减少工作量来加快模拟速度，但会影响逼真度。</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7909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zh-CN" altLang="en-US" sz="2400" b="0" i="0" u="none" strike="noStrike" kern="0" cap="none" spc="0" normalizeH="0" baseline="0" noProof="0" dirty="0">
                <a:ln>
                  <a:noFill/>
                </a:ln>
                <a:effectLst/>
                <a:uLnTx/>
                <a:uFillTx/>
                <a:latin typeface="+mn-ea"/>
              </a:rPr>
              <a:t>根据我们调研，网络研究人员通常仍然需要完全保真的数据包级别的结果。因此，需要提高</a:t>
            </a:r>
            <a:r>
              <a:rPr kumimoji="1" lang="en-US" altLang="zh-CN" sz="2400" b="0" i="0" u="none" strike="noStrike" kern="0" cap="none" spc="0" normalizeH="0" baseline="0" noProof="0" dirty="0">
                <a:ln>
                  <a:noFill/>
                </a:ln>
                <a:effectLst/>
                <a:uLnTx/>
                <a:uFillTx/>
                <a:latin typeface="+mn-ea"/>
              </a:rPr>
              <a:t>DES</a:t>
            </a:r>
            <a:r>
              <a:rPr kumimoji="1" lang="zh-CN" altLang="en-US" sz="2400" b="0" i="0" u="none" strike="noStrike" kern="0" cap="none" spc="0" normalizeH="0" baseline="0" noProof="0" dirty="0">
                <a:ln>
                  <a:noFill/>
                </a:ln>
                <a:effectLst/>
                <a:uLnTx/>
                <a:uFillTx/>
                <a:latin typeface="+mn-ea"/>
              </a:rPr>
              <a:t>模拟器本身的可扩展性。</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我们认为造成这种现象的罪魁祸首不是</a:t>
            </a:r>
            <a:r>
              <a:rPr kumimoji="1" lang="en-US" altLang="zh-CN" sz="2400" b="0" i="0" u="none" strike="noStrike" kern="0" cap="none" spc="0" normalizeH="0" baseline="0" noProof="0" dirty="0">
                <a:ln>
                  <a:noFill/>
                </a:ln>
                <a:effectLst/>
                <a:uLnTx/>
                <a:uFillTx/>
                <a:latin typeface="+mn-ea"/>
              </a:rPr>
              <a:t>DES</a:t>
            </a:r>
            <a:r>
              <a:rPr kumimoji="1" lang="zh-CN" altLang="en-US" sz="2400" b="0" i="0" u="none" strike="noStrike" kern="0" cap="none" spc="0" normalizeH="0" baseline="0" noProof="0" dirty="0">
                <a:ln>
                  <a:noFill/>
                </a:ln>
                <a:effectLst/>
                <a:uLnTx/>
                <a:uFillTx/>
                <a:latin typeface="+mn-ea"/>
              </a:rPr>
              <a:t>模拟的工作量，而是计算资源的未充分利用。</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554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具体来说，现有的</a:t>
            </a:r>
            <a:r>
              <a:rPr lang="en-US" altLang="zh-CN" dirty="0"/>
              <a:t>DES</a:t>
            </a:r>
            <a:r>
              <a:rPr lang="zh-CN" altLang="en-US" dirty="0"/>
              <a:t>模拟器没有充分利用多核</a:t>
            </a:r>
            <a:r>
              <a:rPr lang="en-US" altLang="zh-CN" dirty="0" err="1"/>
              <a:t>cpu</a:t>
            </a:r>
            <a:r>
              <a:rPr lang="zh-CN" altLang="en-US" dirty="0"/>
              <a:t>的潜力。大量的实验从三个方面证明了这一点</a:t>
            </a:r>
            <a:r>
              <a:rPr lang="en-US" altLang="zh-CN" dirty="0"/>
              <a:t>:</a:t>
            </a:r>
          </a:p>
          <a:p>
            <a:r>
              <a:rPr lang="en-US" altLang="zh-CN" dirty="0"/>
              <a:t>【】</a:t>
            </a:r>
            <a:r>
              <a:rPr lang="zh-CN" altLang="en-US" dirty="0"/>
              <a:t>首先，它们忽略了数据在内存中的局部性，导致</a:t>
            </a:r>
            <a:r>
              <a:rPr lang="en-US" altLang="zh-CN" dirty="0"/>
              <a:t>CPU cache</a:t>
            </a:r>
            <a:r>
              <a:rPr lang="zh-CN" altLang="en-US" dirty="0"/>
              <a:t>失效率高，延长了模拟完成时间</a:t>
            </a:r>
            <a:r>
              <a:rPr lang="en-US" altLang="zh-CN" dirty="0"/>
              <a:t>;</a:t>
            </a:r>
          </a:p>
          <a:p>
            <a:r>
              <a:rPr lang="en-US" altLang="zh-CN" dirty="0"/>
              <a:t>【】</a:t>
            </a:r>
            <a:r>
              <a:rPr lang="zh-CN" altLang="en-US" dirty="0"/>
              <a:t>其次，当使用多核</a:t>
            </a:r>
            <a:r>
              <a:rPr lang="en-US" altLang="zh-CN" dirty="0" err="1"/>
              <a:t>cpu</a:t>
            </a:r>
            <a:r>
              <a:rPr lang="zh-CN" altLang="en-US" dirty="0"/>
              <a:t>时，它们只支持多进程并行模式，即在每个进程中存储相同的数据，使得内存成为瓶颈。例如，模拟</a:t>
            </a:r>
            <a:r>
              <a:rPr lang="en-US" altLang="zh-CN" dirty="0"/>
              <a:t>k</a:t>
            </a:r>
            <a:r>
              <a:rPr lang="zh-CN" altLang="en-US" dirty="0"/>
              <a:t>为</a:t>
            </a:r>
            <a:r>
              <a:rPr lang="en-US" altLang="zh-CN" dirty="0"/>
              <a:t>32</a:t>
            </a:r>
            <a:r>
              <a:rPr lang="zh-CN" altLang="en-US" dirty="0"/>
              <a:t>且进程为</a:t>
            </a:r>
            <a:r>
              <a:rPr lang="en-US" altLang="zh-CN" dirty="0"/>
              <a:t>32 '</a:t>
            </a:r>
            <a:r>
              <a:rPr lang="zh-CN" altLang="en-US" dirty="0"/>
              <a:t>的</a:t>
            </a:r>
            <a:r>
              <a:rPr lang="en-US" altLang="zh-CN" dirty="0" err="1"/>
              <a:t>Fattree</a:t>
            </a:r>
            <a:r>
              <a:rPr lang="zh-CN" altLang="en-US" dirty="0"/>
              <a:t>需要高达</a:t>
            </a:r>
            <a:r>
              <a:rPr lang="en-US" altLang="zh-CN" dirty="0"/>
              <a:t>5TB</a:t>
            </a:r>
            <a:r>
              <a:rPr lang="zh-CN" altLang="en-US" dirty="0"/>
              <a:t>的内存。</a:t>
            </a:r>
            <a:endParaRPr lang="en-US" altLang="zh-CN" dirty="0"/>
          </a:p>
          <a:p>
            <a:r>
              <a:rPr lang="en-US" altLang="zh-CN" dirty="0"/>
              <a:t>【】</a:t>
            </a:r>
            <a:r>
              <a:rPr lang="zh-CN" altLang="en-US" dirty="0"/>
              <a:t>第三，现有并行</a:t>
            </a:r>
            <a:r>
              <a:rPr lang="en-US" altLang="zh-CN" dirty="0"/>
              <a:t>DES</a:t>
            </a:r>
            <a:r>
              <a:rPr lang="zh-CN" altLang="en-US" dirty="0"/>
              <a:t>模拟一致性开销过大。因此，仿真速度两个并行进程比单个进程慢。</a:t>
            </a:r>
            <a:r>
              <a:rPr lang="en-US" altLang="zh-CN" dirty="0"/>
              <a:t>\\</a:t>
            </a:r>
            <a:br>
              <a:rPr lang="en-US" altLang="zh-CN" dirty="0"/>
            </a:br>
            <a:r>
              <a:rPr lang="zh-CN" altLang="en-US" dirty="0"/>
              <a:t>以上问题说明多核</a:t>
            </a:r>
            <a:r>
              <a:rPr lang="en-US" altLang="zh-CN" dirty="0" err="1"/>
              <a:t>cpu</a:t>
            </a:r>
            <a:r>
              <a:rPr lang="zh-CN" altLang="en-US" dirty="0"/>
              <a:t>没有被充分利用，导致可扩展性问题。那么他们的根本原因是什么</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6657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zh-CN" altLang="en-US" sz="2400" b="0" i="0" u="none" strike="noStrike" kern="0" cap="none" spc="0" normalizeH="0" baseline="0" noProof="0" dirty="0">
                <a:ln>
                  <a:noFill/>
                </a:ln>
                <a:effectLst/>
                <a:uLnTx/>
                <a:uFillTx/>
                <a:latin typeface="+mn-ea"/>
              </a:rPr>
              <a:t>从本质上讲，利用率不高的原因是，这些</a:t>
            </a:r>
            <a:r>
              <a:rPr kumimoji="1" lang="en-US" altLang="zh-CN" sz="2400" b="0" i="0" u="none" strike="noStrike" kern="0" cap="none" spc="0" normalizeH="0" baseline="0" noProof="0" dirty="0">
                <a:ln>
                  <a:noFill/>
                </a:ln>
                <a:effectLst/>
                <a:uLnTx/>
                <a:uFillTx/>
                <a:latin typeface="+mn-ea"/>
              </a:rPr>
              <a:t>DES</a:t>
            </a:r>
            <a:r>
              <a:rPr kumimoji="1" lang="zh-CN" altLang="en-US" sz="2400" b="0" i="0" u="none" strike="noStrike" kern="0" cap="none" spc="0" normalizeH="0" baseline="0" noProof="0" dirty="0">
                <a:ln>
                  <a:noFill/>
                </a:ln>
                <a:effectLst/>
                <a:uLnTx/>
                <a:uFillTx/>
                <a:latin typeface="+mn-ea"/>
              </a:rPr>
              <a:t>模拟器中的面向对象设计原则。</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以转发为例。</a:t>
            </a:r>
            <a:r>
              <a:rPr kumimoji="1" lang="en-US" altLang="zh-CN" sz="2400" b="0" i="0" u="none" strike="noStrike" kern="0" cap="none" spc="0" normalizeH="0" baseline="0" noProof="0" dirty="0">
                <a:ln>
                  <a:noFill/>
                </a:ln>
                <a:effectLst/>
                <a:uLnTx/>
                <a:uFillTx/>
                <a:latin typeface="+mn-ea"/>
              </a:rPr>
              <a:t>【】OOD</a:t>
            </a:r>
            <a:r>
              <a:rPr kumimoji="1" lang="zh-CN" altLang="en-US" sz="2400" b="0" i="0" u="none" strike="noStrike" kern="0" cap="none" spc="0" normalizeH="0" baseline="0" noProof="0" dirty="0">
                <a:ln>
                  <a:noFill/>
                </a:ln>
                <a:effectLst/>
                <a:uLnTx/>
                <a:uFillTx/>
                <a:latin typeface="+mn-ea"/>
              </a:rPr>
              <a:t>是主流的编程范式，它将数据和逻辑结合起来形成对象。读写操作被隐藏在对象中。</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此外，</a:t>
            </a:r>
            <a:r>
              <a:rPr kumimoji="1" lang="en-US" altLang="zh-CN" sz="2400" b="0" i="0" u="none" strike="noStrike" kern="0" cap="none" spc="0" normalizeH="0" baseline="0" noProof="0" dirty="0">
                <a:ln>
                  <a:noFill/>
                </a:ln>
                <a:effectLst/>
                <a:uLnTx/>
                <a:uFillTx/>
                <a:latin typeface="+mn-ea"/>
              </a:rPr>
              <a:t>OOD</a:t>
            </a:r>
            <a:r>
              <a:rPr kumimoji="1" lang="zh-CN" altLang="en-US" sz="2400" b="0" i="0" u="none" strike="noStrike" kern="0" cap="none" spc="0" normalizeH="0" baseline="0" noProof="0" dirty="0">
                <a:ln>
                  <a:noFill/>
                </a:ln>
                <a:effectLst/>
                <a:uLnTx/>
                <a:uFillTx/>
                <a:latin typeface="+mn-ea"/>
              </a:rPr>
              <a:t>没有考虑数据布局，数据分散在内存中，</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对</a:t>
            </a:r>
            <a:r>
              <a:rPr kumimoji="1" lang="en-US" altLang="zh-CN" sz="2400" b="0" i="0" u="none" strike="noStrike" kern="0" cap="none" spc="0" normalizeH="0" baseline="0" noProof="0" dirty="0">
                <a:ln>
                  <a:noFill/>
                </a:ln>
                <a:effectLst/>
                <a:uLnTx/>
                <a:uFillTx/>
                <a:latin typeface="+mn-ea"/>
              </a:rPr>
              <a:t>CPU cache</a:t>
            </a:r>
            <a:r>
              <a:rPr kumimoji="1" lang="zh-CN" altLang="en-US" sz="2400" b="0" i="0" u="none" strike="noStrike" kern="0" cap="none" spc="0" normalizeH="0" baseline="0" noProof="0" dirty="0">
                <a:ln>
                  <a:noFill/>
                </a:ln>
                <a:effectLst/>
                <a:uLnTx/>
                <a:uFillTx/>
                <a:latin typeface="+mn-ea"/>
              </a:rPr>
              <a:t>不友好，</a:t>
            </a:r>
            <a:r>
              <a:rPr kumimoji="1" lang="en-US" altLang="zh-CN" sz="2400" b="0" i="0" u="none" strike="noStrike" kern="0" cap="none" spc="0" normalizeH="0" baseline="0" noProof="0" dirty="0">
                <a:ln>
                  <a:noFill/>
                </a:ln>
                <a:effectLst/>
                <a:uLnTx/>
                <a:uFillTx/>
                <a:latin typeface="+mn-ea"/>
              </a:rPr>
              <a:t>cache</a:t>
            </a:r>
            <a:r>
              <a:rPr kumimoji="1" lang="zh-CN" altLang="en-US" sz="2400" b="0" i="0" u="none" strike="noStrike" kern="0" cap="none" spc="0" normalizeH="0" baseline="0" noProof="0" dirty="0">
                <a:ln>
                  <a:noFill/>
                </a:ln>
                <a:effectLst/>
                <a:uLnTx/>
                <a:uFillTx/>
                <a:latin typeface="+mn-ea"/>
              </a:rPr>
              <a:t>失效率高并且，由于读写操作的隐藏，</a:t>
            </a:r>
            <a:endParaRPr kumimoji="1" lang="en-US" altLang="zh-CN" sz="2400" b="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 typeface="Wingdings" pitchFamily="2" charset="2"/>
              <a:buNone/>
              <a:tabLst/>
              <a:defRPr/>
            </a:pPr>
            <a:r>
              <a:rPr kumimoji="1" lang="en-US" altLang="zh-CN" sz="2400" b="0" i="0" u="none" strike="noStrike" kern="0" cap="none" spc="0" normalizeH="0" baseline="0" noProof="0" dirty="0">
                <a:ln>
                  <a:noFill/>
                </a:ln>
                <a:effectLst/>
                <a:uLnTx/>
                <a:uFillTx/>
                <a:latin typeface="+mn-ea"/>
              </a:rPr>
              <a:t>【】</a:t>
            </a:r>
            <a:r>
              <a:rPr kumimoji="1" lang="zh-CN" altLang="en-US" sz="2400" b="0" i="0" u="none" strike="noStrike" kern="0" cap="none" spc="0" normalizeH="0" baseline="0" noProof="0" dirty="0">
                <a:ln>
                  <a:noFill/>
                </a:ln>
                <a:effectLst/>
                <a:uLnTx/>
                <a:uFillTx/>
                <a:latin typeface="+mn-ea"/>
              </a:rPr>
              <a:t>逻辑难以自动并行化。例如，</a:t>
            </a:r>
            <a:r>
              <a:rPr kumimoji="1" lang="en-US" altLang="zh-CN" sz="2400" b="0" i="0" u="none" strike="noStrike" kern="0" cap="none" spc="0" normalizeH="0" baseline="0" noProof="0" dirty="0">
                <a:ln>
                  <a:noFill/>
                </a:ln>
                <a:effectLst/>
                <a:uLnTx/>
                <a:uFillTx/>
                <a:latin typeface="+mn-ea"/>
              </a:rPr>
              <a:t>ns-3</a:t>
            </a:r>
            <a:r>
              <a:rPr kumimoji="1" lang="zh-CN" altLang="en-US" sz="2400" b="0" i="0" u="none" strike="noStrike" kern="0" cap="none" spc="0" normalizeH="0" baseline="0" noProof="0" dirty="0">
                <a:ln>
                  <a:noFill/>
                </a:ln>
                <a:effectLst/>
                <a:uLnTx/>
                <a:uFillTx/>
                <a:latin typeface="+mn-ea"/>
              </a:rPr>
              <a:t>需要手工划分网络，每个进程模拟一个子网。导致内存和并行化效率低下。</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600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那么，如何克服</a:t>
            </a:r>
            <a:r>
              <a:rPr lang="en-US" altLang="zh-CN" dirty="0"/>
              <a:t>OOD</a:t>
            </a:r>
            <a:r>
              <a:rPr lang="zh-CN" altLang="en-US" dirty="0"/>
              <a:t>的局限性呢</a:t>
            </a:r>
            <a:r>
              <a:rPr lang="en-US" altLang="zh-CN" dirty="0"/>
              <a:t>?</a:t>
            </a:r>
          </a:p>
          <a:p>
            <a:r>
              <a:rPr lang="zh-CN" altLang="en-US" dirty="0"/>
              <a:t>当电子游戏开发人员遇到类似的问题时，他们转向了一种称为数据导向设计</a:t>
            </a:r>
            <a:r>
              <a:rPr lang="en-US" altLang="zh-CN" dirty="0"/>
              <a:t>(Data-Oriented-Design, DOD)</a:t>
            </a:r>
            <a:r>
              <a:rPr lang="zh-CN" altLang="en-US" dirty="0"/>
              <a:t>的范式。</a:t>
            </a:r>
            <a:endParaRPr lang="en-US" altLang="zh-CN" dirty="0"/>
          </a:p>
          <a:p>
            <a:r>
              <a:rPr lang="en-US" altLang="zh-CN" dirty="0"/>
              <a:t>【】</a:t>
            </a:r>
            <a:r>
              <a:rPr lang="zh-CN" altLang="en-US" dirty="0"/>
              <a:t>实体组件系统</a:t>
            </a:r>
            <a:r>
              <a:rPr lang="en-US" altLang="zh-CN" dirty="0"/>
              <a:t>(Entity Component System, ECS)</a:t>
            </a:r>
            <a:r>
              <a:rPr lang="zh-CN" altLang="en-US" dirty="0"/>
              <a:t>是一种流行的</a:t>
            </a:r>
            <a:r>
              <a:rPr lang="en-US" altLang="zh-CN" dirty="0"/>
              <a:t>Unity</a:t>
            </a:r>
            <a:r>
              <a:rPr lang="zh-CN" altLang="en-US" dirty="0"/>
              <a:t>框架，它基于</a:t>
            </a:r>
            <a:r>
              <a:rPr lang="en-US" altLang="zh-CN" dirty="0"/>
              <a:t>DOD</a:t>
            </a:r>
            <a:r>
              <a:rPr lang="zh-CN" altLang="en-US" dirty="0"/>
              <a:t>原则。它已经成功应用于许多大型游戏中，如</a:t>
            </a:r>
            <a:r>
              <a:rPr lang="en-US" altLang="zh-CN" dirty="0"/>
              <a:t>《</a:t>
            </a:r>
            <a:r>
              <a:rPr lang="zh-CN" altLang="en-US" dirty="0"/>
              <a:t>守望先锋</a:t>
            </a:r>
            <a:r>
              <a:rPr lang="en-US" altLang="zh-CN" dirty="0"/>
              <a:t>2》</a:t>
            </a:r>
            <a:r>
              <a:rPr lang="zh-CN" altLang="en-US" dirty="0"/>
              <a:t>。</a:t>
            </a:r>
            <a:endParaRPr lang="en-US" altLang="zh-CN" dirty="0"/>
          </a:p>
          <a:p>
            <a:r>
              <a:rPr lang="en-US" altLang="zh-CN" dirty="0"/>
              <a:t>【】</a:t>
            </a:r>
            <a:r>
              <a:rPr lang="zh-CN" altLang="en-US" dirty="0"/>
              <a:t>让我用同样的例子来介绍</a:t>
            </a:r>
            <a:r>
              <a:rPr lang="en-US" altLang="zh-CN" dirty="0"/>
              <a:t>DOD</a:t>
            </a:r>
            <a:r>
              <a:rPr lang="zh-CN" altLang="en-US" dirty="0"/>
              <a:t>和</a:t>
            </a:r>
            <a:r>
              <a:rPr lang="en-US" altLang="zh-CN" dirty="0"/>
              <a:t>ECS</a:t>
            </a:r>
            <a:r>
              <a:rPr lang="zh-CN" altLang="en-US" dirty="0"/>
              <a:t>。</a:t>
            </a:r>
            <a:endParaRPr lang="en-US" altLang="zh-CN" dirty="0"/>
          </a:p>
          <a:p>
            <a:r>
              <a:rPr lang="zh-CN" altLang="en-US" dirty="0"/>
              <a:t>顾名思义，</a:t>
            </a:r>
            <a:r>
              <a:rPr lang="en-US" altLang="zh-CN" dirty="0"/>
              <a:t>ECS</a:t>
            </a:r>
            <a:r>
              <a:rPr lang="zh-CN" altLang="en-US" dirty="0"/>
              <a:t>有三个关键概念</a:t>
            </a:r>
            <a:r>
              <a:rPr lang="en-US" altLang="zh-CN" dirty="0"/>
              <a:t>:</a:t>
            </a:r>
            <a:r>
              <a:rPr lang="zh-CN" altLang="en-US" dirty="0"/>
              <a:t>第一个是组件，是纯数据，如</a:t>
            </a:r>
            <a:r>
              <a:rPr lang="en-US" altLang="zh-CN" dirty="0"/>
              <a:t>FIB</a:t>
            </a:r>
            <a:r>
              <a:rPr lang="zh-CN" altLang="en-US" dirty="0"/>
              <a:t>表、队列和数据包</a:t>
            </a:r>
            <a:r>
              <a:rPr lang="en-US" altLang="zh-CN" dirty="0"/>
              <a:t>;</a:t>
            </a:r>
          </a:p>
          <a:p>
            <a:r>
              <a:rPr lang="en-US" altLang="zh-CN" dirty="0"/>
              <a:t>【】</a:t>
            </a:r>
            <a:r>
              <a:rPr lang="zh-CN" altLang="en-US" dirty="0"/>
              <a:t>然后是</a:t>
            </a:r>
            <a:r>
              <a:rPr lang="en-US" altLang="zh-CN" dirty="0"/>
              <a:t>Entity</a:t>
            </a:r>
            <a:r>
              <a:rPr lang="zh-CN" altLang="en-US" dirty="0"/>
              <a:t>，如</a:t>
            </a:r>
            <a:r>
              <a:rPr lang="en-US" altLang="zh-CN" dirty="0"/>
              <a:t>ID</a:t>
            </a:r>
            <a:r>
              <a:rPr lang="zh-CN" altLang="en-US" dirty="0"/>
              <a:t>，用于索引属于同一实体的数据</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638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三是系统，纯逻辑，负责处理组件数据。</a:t>
            </a:r>
            <a:endParaRPr lang="en-US" altLang="zh-CN" dirty="0"/>
          </a:p>
          <a:p>
            <a:r>
              <a:rPr lang="zh-CN" altLang="en-US" dirty="0"/>
              <a:t>注意，系统不属于任何实体，它可以应用于所有具有这些列出的组件的实体</a:t>
            </a:r>
            <a:endParaRPr lang="en-US" altLang="zh-CN" dirty="0"/>
          </a:p>
          <a:p>
            <a:r>
              <a:rPr lang="en-US" altLang="zh-CN" dirty="0"/>
              <a:t>【】</a:t>
            </a:r>
            <a:r>
              <a:rPr lang="zh-CN" altLang="en-US" dirty="0"/>
              <a:t>那么，这种软件架构有什么好处呢</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899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a:t>
            </a:r>
            <a:r>
              <a:rPr lang="en-US" altLang="zh-CN" dirty="0"/>
              <a:t>OOD</a:t>
            </a:r>
            <a:r>
              <a:rPr lang="zh-CN" altLang="en-US" dirty="0"/>
              <a:t>相反，在内存中，</a:t>
            </a:r>
            <a:r>
              <a:rPr lang="en-US" altLang="zh-CN" dirty="0"/>
              <a:t>DOD</a:t>
            </a:r>
            <a:r>
              <a:rPr lang="zh-CN" altLang="en-US" dirty="0"/>
              <a:t>将相同类型的数据放在一起，</a:t>
            </a:r>
            <a:endParaRPr lang="en-US" altLang="zh-CN" dirty="0"/>
          </a:p>
          <a:p>
            <a:r>
              <a:rPr lang="en-US" altLang="zh-CN" dirty="0"/>
              <a:t>【】</a:t>
            </a:r>
            <a:r>
              <a:rPr lang="zh-CN" altLang="en-US" dirty="0"/>
              <a:t>这是</a:t>
            </a:r>
            <a:r>
              <a:rPr lang="en-US" altLang="zh-CN" dirty="0"/>
              <a:t>CPU</a:t>
            </a:r>
            <a:r>
              <a:rPr lang="zh-CN" altLang="en-US" dirty="0"/>
              <a:t>缓存友好的。它完全解耦了数据和逻辑，一旦数据块被获取到</a:t>
            </a:r>
            <a:r>
              <a:rPr lang="en-US" altLang="zh-CN" dirty="0"/>
              <a:t>CPU</a:t>
            </a:r>
            <a:r>
              <a:rPr lang="zh-CN" altLang="en-US" dirty="0"/>
              <a:t>缓存中，这些逻辑就很容易被多线程并行化。</a:t>
            </a:r>
            <a:endParaRPr lang="en-US" altLang="zh-CN" dirty="0"/>
          </a:p>
          <a:p>
            <a:r>
              <a:rPr lang="en-US" altLang="zh-CN" dirty="0"/>
              <a:t>【】</a:t>
            </a:r>
            <a:r>
              <a:rPr lang="zh-CN" altLang="en-US" dirty="0"/>
              <a:t>比如，并发转发所有</a:t>
            </a:r>
            <a:r>
              <a:rPr lang="en-US" altLang="zh-CN" dirty="0" err="1"/>
              <a:t>IngressPorts</a:t>
            </a:r>
            <a:r>
              <a:rPr lang="zh-CN" altLang="en-US" dirty="0"/>
              <a:t>中的数据包然后，通过提出</a:t>
            </a:r>
            <a:r>
              <a:rPr lang="en-US" altLang="zh-CN" dirty="0"/>
              <a:t>DONS</a:t>
            </a:r>
            <a:r>
              <a:rPr lang="zh-CN" altLang="en-US" dirty="0"/>
              <a:t>，我们将这一基本思想扩展到整个网络数据平面的模拟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F20A9-6232-46CA-A7C6-8F0ABEEFD2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298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8254077" y="6501865"/>
            <a:ext cx="709698" cy="286114"/>
          </a:xfrm>
        </p:spPr>
        <p:txBody>
          <a:bodyPr/>
          <a:lstStyle>
            <a:lvl1pPr algn="r">
              <a:defRPr/>
            </a:lvl1pPr>
          </a:lstStyle>
          <a:p>
            <a:fld id="{DDC790A1-57C2-4954-B293-E07581C8B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8229600" cy="1143000"/>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E52EAD02-0CEF-4C0F-8421-B0DABE306801}" type="slidenum">
              <a:rPr lang="zh-CN" altLang="en-US"/>
              <a:t>‹#›</a:t>
            </a:fld>
            <a:endParaRPr lang="zh-CN" altLang="en-US" sz="1800">
              <a:solidFill>
                <a:schemeClr val="tx1"/>
              </a:solidFill>
            </a:endParaRPr>
          </a:p>
        </p:txBody>
      </p:sp>
    </p:spTree>
    <p:extLst>
      <p:ext uri="{BB962C8B-B14F-4D97-AF65-F5344CB8AC3E}">
        <p14:creationId xmlns:p14="http://schemas.microsoft.com/office/powerpoint/2010/main" val="1845098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peelOff" invX="1"/>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hasCustomPrompt="1"/>
          </p:nvPr>
        </p:nvSpPr>
        <p:spPr>
          <a:prstGeom prst="rect">
            <a:avLst/>
          </a:prstGeom>
        </p:spPr>
        <p:txBody>
          <a:bodyPr/>
          <a:lstStyle/>
          <a:p>
            <a:r>
              <a:rPr dirty="0" err="1"/>
              <a:t>标题文本</a:t>
            </a:r>
            <a:endParaRPr dirty="0"/>
          </a:p>
        </p:txBody>
      </p:sp>
      <p:sp>
        <p:nvSpPr>
          <p:cNvPr id="57" name="Shape 57"/>
          <p:cNvSpPr>
            <a:spLocks noGrp="1"/>
          </p:cNvSpPr>
          <p:nvPr>
            <p:ph type="body" idx="1" hasCustomPrompt="1"/>
          </p:nvPr>
        </p:nvSpPr>
        <p:spPr>
          <a:prstGeom prst="rect">
            <a:avLst/>
          </a:prstGeom>
        </p:spPr>
        <p:txBody>
          <a:bodyPr anchor="t"/>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2524494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6" name="文本占位符 5"/>
          <p:cNvSpPr>
            <a:spLocks noGrp="1"/>
          </p:cNvSpPr>
          <p:nvPr>
            <p:ph type="body" sz="quarter" idx="10" hasCustomPrompt="1"/>
          </p:nvPr>
        </p:nvSpPr>
        <p:spPr>
          <a:xfrm>
            <a:off x="293390" y="195521"/>
            <a:ext cx="4093586" cy="461665"/>
          </a:xfrm>
          <a:prstGeom prst="rect">
            <a:avLst/>
          </a:prstGeom>
          <a:noFill/>
        </p:spPr>
        <p:txBody>
          <a:bodyPr vert="horz" wrap="square" lIns="91440" tIns="45720" rIns="91440" bIns="45720" rtlCol="0">
            <a:spAutoFit/>
          </a:bodyPr>
          <a:lstStyle>
            <a:lvl1pPr marL="0" marR="0" indent="0" algn="l" defTabSz="685800" rtl="0" eaLnBrk="1" fontAlgn="ctr" latinLnBrk="0" hangingPunct="1">
              <a:lnSpc>
                <a:spcPct val="100000"/>
              </a:lnSpc>
              <a:spcBef>
                <a:spcPts val="0"/>
              </a:spcBef>
              <a:spcAft>
                <a:spcPts val="0"/>
              </a:spcAft>
              <a:buClrTx/>
              <a:buSzTx/>
              <a:buFontTx/>
              <a:buNone/>
              <a:defRPr kumimoji="0" lang="en-US" sz="2400" b="1" i="0" u="none" strike="noStrike" cap="none" spc="0" normalizeH="0" baseline="0">
                <a:ln>
                  <a:noFill/>
                </a:ln>
                <a:solidFill>
                  <a:schemeClr val="tx1"/>
                </a:solidFill>
                <a:effectLst/>
                <a:uLnTx/>
                <a:uFillTx/>
                <a:latin typeface="微软雅黑" panose="020B0503020204020204" pitchFamily="34" charset="-122"/>
                <a:ea typeface="微软雅黑" panose="020B0503020204020204" pitchFamily="34" charset="-122"/>
              </a:defRPr>
            </a:lvl1pPr>
          </a:lstStyle>
          <a:p>
            <a:pPr marL="0" marR="0" lvl="0" indent="0" algn="l" defTabSz="685800" rtl="0" eaLnBrk="1" fontAlgn="ctr"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单击此处添加幻灯片标题</a:t>
            </a:r>
          </a:p>
        </p:txBody>
      </p:sp>
      <p:cxnSp>
        <p:nvCxnSpPr>
          <p:cNvPr id="3" name="直接连接符 2"/>
          <p:cNvCxnSpPr/>
          <p:nvPr userDrawn="1"/>
        </p:nvCxnSpPr>
        <p:spPr>
          <a:xfrm>
            <a:off x="271028" y="884587"/>
            <a:ext cx="8689945" cy="0"/>
          </a:xfrm>
          <a:prstGeom prst="line">
            <a:avLst/>
          </a:prstGeom>
          <a:noFill/>
          <a:ln w="34925" cap="flat">
            <a:solidFill>
              <a:srgbClr val="FF8A15"/>
            </a:solidFill>
            <a:prstDash val="solid"/>
            <a:miter lim="400000"/>
          </a:ln>
          <a:effectLst/>
          <a:sp3d/>
        </p:spPr>
        <p:style>
          <a:lnRef idx="0">
            <a:scrgbClr r="0" g="0" b="0"/>
          </a:lnRef>
          <a:fillRef idx="0">
            <a:scrgbClr r="0" g="0" b="0"/>
          </a:fillRef>
          <a:effectRef idx="0">
            <a:scrgbClr r="0" g="0" b="0"/>
          </a:effectRef>
          <a:fontRef idx="none"/>
        </p:style>
      </p:cxnSp>
      <p:pic>
        <p:nvPicPr>
          <p:cNvPr id="5" name="集团logo.png" descr="集团logo.png"/>
          <p:cNvPicPr>
            <a:picLocks noChangeAspect="1"/>
          </p:cNvPicPr>
          <p:nvPr userDrawn="1"/>
        </p:nvPicPr>
        <p:blipFill>
          <a:blip r:embed="rId2"/>
          <a:stretch>
            <a:fillRect/>
          </a:stretch>
        </p:blipFill>
        <p:spPr>
          <a:xfrm>
            <a:off x="7708708" y="259668"/>
            <a:ext cx="1234826" cy="557387"/>
          </a:xfrm>
          <a:prstGeom prst="rect">
            <a:avLst/>
          </a:prstGeom>
          <a:ln w="12700">
            <a:miter lim="400000"/>
            <a:headEnd/>
            <a:tailEnd/>
          </a:ln>
        </p:spPr>
      </p:pic>
    </p:spTree>
    <p:extLst>
      <p:ext uri="{BB962C8B-B14F-4D97-AF65-F5344CB8AC3E}">
        <p14:creationId xmlns:p14="http://schemas.microsoft.com/office/powerpoint/2010/main" val="128102072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666750" y="2647950"/>
            <a:ext cx="7810500" cy="825500"/>
          </a:xfrm>
          <a:prstGeom prst="rect">
            <a:avLst/>
          </a:prstGeom>
        </p:spPr>
        <p:txBody>
          <a:bodyPr anchor="b"/>
          <a:lstStyle>
            <a:lvl1pPr>
              <a:defRPr b="1">
                <a:latin typeface="+mj-ea"/>
                <a:ea typeface="+mj-ea"/>
              </a:defRPr>
            </a:lvl1pPr>
          </a:lstStyle>
          <a:p>
            <a:r>
              <a:rPr dirty="0" err="1"/>
              <a:t>标题文本</a:t>
            </a:r>
            <a:endParaRPr dirty="0"/>
          </a:p>
        </p:txBody>
      </p:sp>
      <p:sp>
        <p:nvSpPr>
          <p:cNvPr id="12" name="Shape 12"/>
          <p:cNvSpPr>
            <a:spLocks noGrp="1"/>
          </p:cNvSpPr>
          <p:nvPr>
            <p:ph type="body" sz="quarter" idx="1"/>
          </p:nvPr>
        </p:nvSpPr>
        <p:spPr>
          <a:xfrm>
            <a:off x="666750" y="3536950"/>
            <a:ext cx="7810500" cy="793750"/>
          </a:xfrm>
          <a:prstGeom prst="rect">
            <a:avLst/>
          </a:prstGeom>
        </p:spPr>
        <p:txBody>
          <a:bodyPr anchor="t"/>
          <a:lstStyle>
            <a:lvl1pPr marL="0" indent="0" algn="ctr">
              <a:spcBef>
                <a:spcPts val="0"/>
              </a:spcBef>
              <a:buSzTx/>
              <a:buNone/>
              <a:defRPr sz="1650"/>
            </a:lvl1pPr>
            <a:lvl2pPr marL="0" indent="85717" algn="ctr">
              <a:spcBef>
                <a:spcPts val="0"/>
              </a:spcBef>
              <a:buSzTx/>
              <a:buNone/>
              <a:defRPr sz="1650"/>
            </a:lvl2pPr>
            <a:lvl3pPr marL="0" indent="171433" algn="ctr">
              <a:spcBef>
                <a:spcPts val="0"/>
              </a:spcBef>
              <a:buSzTx/>
              <a:buNone/>
              <a:defRPr sz="1650"/>
            </a:lvl3pPr>
            <a:lvl4pPr marL="0" indent="257150" algn="ctr">
              <a:spcBef>
                <a:spcPts val="0"/>
              </a:spcBef>
              <a:buSzTx/>
              <a:buNone/>
              <a:defRPr sz="1650"/>
            </a:lvl4pPr>
            <a:lvl5pPr marL="0" indent="342866" algn="ctr">
              <a:spcBef>
                <a:spcPts val="0"/>
              </a:spcBef>
              <a:buSzTx/>
              <a:buNone/>
              <a:defRPr sz="165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359290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7619386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z="1500"/>
            </a:lvl1pPr>
          </a:lstStyle>
          <a:p>
            <a:fld id="{7904A8AC-C669-244C-953E-6C477326AD58}" type="slidenum">
              <a:rPr lang="en-US" smtClean="0"/>
              <a:pPr/>
              <a:t>‹#›</a:t>
            </a:fld>
            <a:endParaRPr lang="en-US"/>
          </a:p>
        </p:txBody>
      </p:sp>
    </p:spTree>
    <p:extLst>
      <p:ext uri="{BB962C8B-B14F-4D97-AF65-F5344CB8AC3E}">
        <p14:creationId xmlns:p14="http://schemas.microsoft.com/office/powerpoint/2010/main" val="4188449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照片 - 水平">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65675503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3405E-E6FC-8647-9439-24CCB5C2CE06}" type="slidenum">
              <a:rPr lang="en-US" smtClean="0"/>
              <a:t>‹#›</a:t>
            </a:fld>
            <a:endParaRPr lang="en-US"/>
          </a:p>
        </p:txBody>
      </p:sp>
    </p:spTree>
    <p:extLst>
      <p:ext uri="{BB962C8B-B14F-4D97-AF65-F5344CB8AC3E}">
        <p14:creationId xmlns:p14="http://schemas.microsoft.com/office/powerpoint/2010/main" val="14563605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8254077" y="6501865"/>
            <a:ext cx="709698" cy="286114"/>
          </a:xfrm>
        </p:spPr>
        <p:txBody>
          <a:bodyPr/>
          <a:lstStyle>
            <a:lvl1pPr algn="r">
              <a:defRPr/>
            </a:lvl1pPr>
          </a:lstStyle>
          <a:p>
            <a:fld id="{DDC790A1-57C2-4954-B293-E07581C8B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图片 1" descr="C:\Users\2023\Desktop\（20230822）2023中国网络大会-主画面CMY冲冲冲K.jpg（20230822）2023中国网络大会-主画面CMY冲冲冲K"/>
          <p:cNvPicPr>
            <a:picLocks noChangeAspect="1"/>
          </p:cNvPicPr>
          <p:nvPr userDrawn="1">
            <p:custDataLst>
              <p:tags r:id="rId1"/>
            </p:custDataLst>
          </p:nvPr>
        </p:nvPicPr>
        <p:blipFill>
          <a:blip r:embed="rId5"/>
          <a:srcRect t="556" b="556"/>
          <a:stretch>
            <a:fillRect/>
          </a:stretch>
        </p:blipFill>
        <p:spPr>
          <a:xfrm>
            <a:off x="-50165" y="0"/>
            <a:ext cx="9244965" cy="6856730"/>
          </a:xfrm>
          <a:prstGeom prst="rect">
            <a:avLst/>
          </a:prstGeom>
        </p:spPr>
      </p:pic>
      <p:pic>
        <p:nvPicPr>
          <p:cNvPr id="15" name="图片 14" descr="（20230822）2023中国网络大会-主画面CMYK"/>
          <p:cNvPicPr>
            <a:picLocks noChangeAspect="1"/>
          </p:cNvPicPr>
          <p:nvPr userDrawn="1">
            <p:custDataLst>
              <p:tags r:id="rId2"/>
            </p:custDataLst>
          </p:nvPr>
        </p:nvPicPr>
        <p:blipFill>
          <a:blip r:embed="rId6"/>
          <a:stretch>
            <a:fillRect/>
          </a:stretch>
        </p:blipFill>
        <p:spPr>
          <a:xfrm>
            <a:off x="584200" y="490220"/>
            <a:ext cx="764540" cy="548005"/>
          </a:xfrm>
          <a:prstGeom prst="rect">
            <a:avLst/>
          </a:prstGeom>
        </p:spPr>
      </p:pic>
      <p:pic>
        <p:nvPicPr>
          <p:cNvPr id="16" name="图片 15" descr="（20230822）2023中国网络大会-主画发发发发CMYK"/>
          <p:cNvPicPr>
            <a:picLocks noChangeAspect="1"/>
          </p:cNvPicPr>
          <p:nvPr userDrawn="1">
            <p:custDataLst>
              <p:tags r:id="rId3"/>
            </p:custDataLst>
          </p:nvPr>
        </p:nvPicPr>
        <p:blipFill>
          <a:blip r:embed="rId7"/>
          <a:stretch>
            <a:fillRect/>
          </a:stretch>
        </p:blipFill>
        <p:spPr>
          <a:xfrm>
            <a:off x="5609590" y="502285"/>
            <a:ext cx="3179445" cy="2686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45324" y="157727"/>
            <a:ext cx="6488722" cy="615462"/>
          </a:xfrm>
        </p:spPr>
        <p:txBody>
          <a:bodyPr>
            <a:normAutofit/>
          </a:bodyPr>
          <a:lstStyle>
            <a:lvl1pPr>
              <a:defRPr sz="3200">
                <a:solidFill>
                  <a:schemeClr val="tx1"/>
                </a:solidFill>
                <a:latin typeface="华文中宋" panose="02010600040101010101" pitchFamily="2" charset="-122"/>
                <a:ea typeface="华文中宋" panose="02010600040101010101" pitchFamily="2" charset="-122"/>
              </a:defRPr>
            </a:lvl1pPr>
          </a:lstStyle>
          <a:p>
            <a:r>
              <a:rPr lang="zh-CN" altLang="en-US" dirty="0"/>
              <a:t>单击此处编辑母</a:t>
            </a:r>
            <a:endParaRPr lang="en-US" dirty="0"/>
          </a:p>
        </p:txBody>
      </p:sp>
      <p:sp>
        <p:nvSpPr>
          <p:cNvPr id="3" name="Content Placeholder 2"/>
          <p:cNvSpPr>
            <a:spLocks noGrp="1"/>
          </p:cNvSpPr>
          <p:nvPr>
            <p:ph idx="1"/>
          </p:nvPr>
        </p:nvSpPr>
        <p:spPr>
          <a:xfrm>
            <a:off x="477408" y="967155"/>
            <a:ext cx="8156638" cy="5425388"/>
          </a:xfrm>
        </p:spPr>
        <p:txBody>
          <a:bodyPr/>
          <a:lstStyle>
            <a:lvl1pPr marL="360680" indent="-360680">
              <a:lnSpc>
                <a:spcPct val="125000"/>
              </a:lnSpc>
              <a:spcBef>
                <a:spcPts val="0"/>
              </a:spcBef>
              <a:spcAft>
                <a:spcPts val="0"/>
              </a:spcAft>
              <a:buFont typeface="Wingdings" panose="05000000000000000000" pitchFamily="2" charset="2"/>
              <a:buChar char="¯"/>
              <a:defRPr sz="2400"/>
            </a:lvl1pPr>
            <a:lvl2pPr marL="720090" indent="-360045">
              <a:lnSpc>
                <a:spcPct val="125000"/>
              </a:lnSpc>
              <a:spcBef>
                <a:spcPts val="0"/>
              </a:spcBef>
              <a:spcAft>
                <a:spcPts val="0"/>
              </a:spcAft>
              <a:buFont typeface="Wingdings" panose="05000000000000000000" pitchFamily="2" charset="2"/>
              <a:buChar char=""/>
              <a:defRPr sz="2400"/>
            </a:lvl2pPr>
            <a:lvl3pPr marL="1080135" indent="-360680">
              <a:lnSpc>
                <a:spcPct val="125000"/>
              </a:lnSpc>
              <a:spcBef>
                <a:spcPts val="0"/>
              </a:spcBef>
              <a:spcAft>
                <a:spcPts val="0"/>
              </a:spcAft>
              <a:buFont typeface="Wingdings" panose="05000000000000000000" pitchFamily="2" charset="2"/>
              <a:buChar char="Ø"/>
              <a:defRPr sz="2400"/>
            </a:lvl3pPr>
            <a:lvl4pPr marL="1440180" indent="-360045">
              <a:lnSpc>
                <a:spcPct val="125000"/>
              </a:lnSpc>
              <a:spcBef>
                <a:spcPts val="0"/>
              </a:spcBef>
              <a:spcAft>
                <a:spcPts val="0"/>
              </a:spcAft>
              <a:buSzPct val="80000"/>
              <a:buFont typeface="Wingdings" panose="05000000000000000000" pitchFamily="2" charset="2"/>
              <a:buChar char="p"/>
              <a:defRPr sz="2400"/>
            </a:lvl4pPr>
            <a:lvl5pPr marL="1800225" indent="-360045">
              <a:lnSpc>
                <a:spcPct val="125000"/>
              </a:lnSpc>
              <a:spcBef>
                <a:spcPts val="0"/>
              </a:spcBef>
              <a:spcAft>
                <a:spcPts val="0"/>
              </a:spcAft>
              <a:buFont typeface="Wingdings" panose="05000000000000000000" pitchFamily="2" charset="2"/>
              <a:buChar char="l"/>
              <a:defRPr sz="2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8312467" y="6392542"/>
            <a:ext cx="709698" cy="365125"/>
          </a:xfrm>
        </p:spPr>
        <p:txBody>
          <a:bodyPr/>
          <a:lstStyle>
            <a:lvl1pPr algn="ctr">
              <a:defRPr/>
            </a:lvl1pPr>
          </a:lstStyle>
          <a:p>
            <a:fld id="{DDC790A1-57C2-4954-B293-E07581C8B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0" y="0"/>
            <a:ext cx="9144000" cy="6858000"/>
          </a:xfrm>
          <a:prstGeom prst="rect">
            <a:avLst/>
          </a:prstGeom>
        </p:spPr>
      </p:pic>
      <p:pic>
        <p:nvPicPr>
          <p:cNvPr id="6" name="Picture 6"/>
          <p:cNvPicPr>
            <a:picLocks noChangeAspect="1"/>
          </p:cNvPicPr>
          <p:nvPr/>
        </p:nvPicPr>
        <p:blipFill>
          <a:blip r:embed="rId3" cstate="screen"/>
          <a:stretch>
            <a:fillRect/>
          </a:stretch>
        </p:blipFill>
        <p:spPr>
          <a:xfrm>
            <a:off x="8062883" y="373060"/>
            <a:ext cx="705610" cy="205355"/>
          </a:xfrm>
          <a:prstGeom prst="rect">
            <a:avLst/>
          </a:prstGeom>
        </p:spPr>
      </p:pic>
      <p:sp>
        <p:nvSpPr>
          <p:cNvPr id="2" name="标题 1"/>
          <p:cNvSpPr>
            <a:spLocks noGrp="1"/>
          </p:cNvSpPr>
          <p:nvPr>
            <p:ph type="ctrTitle"/>
          </p:nvPr>
        </p:nvSpPr>
        <p:spPr>
          <a:xfrm>
            <a:off x="1065362" y="1777970"/>
            <a:ext cx="6858000" cy="1257778"/>
          </a:xfrm>
        </p:spPr>
        <p:txBody>
          <a:bodyPr anchor="ctr">
            <a:normAutofit/>
          </a:bodyPr>
          <a:lstStyle>
            <a:lvl1pPr algn="ctr">
              <a:defRPr sz="3600">
                <a:solidFill>
                  <a:schemeClr val="bg1"/>
                </a:solidFill>
              </a:defRPr>
            </a:lvl1pPr>
          </a:lstStyle>
          <a:p>
            <a:r>
              <a:rPr lang="zh-CN" altLang="en-US"/>
              <a:t>单击此处编辑母版标题样式</a:t>
            </a:r>
          </a:p>
        </p:txBody>
      </p:sp>
      <p:sp>
        <p:nvSpPr>
          <p:cNvPr id="9" name="Shape 126"/>
          <p:cNvSpPr/>
          <p:nvPr/>
        </p:nvSpPr>
        <p:spPr>
          <a:xfrm>
            <a:off x="616415" y="5334194"/>
            <a:ext cx="7755896" cy="229037"/>
          </a:xfrm>
          <a:prstGeom prst="rect">
            <a:avLst/>
          </a:prstGeom>
          <a:ln w="12700">
            <a:miter lim="400000"/>
          </a:ln>
        </p:spPr>
        <p:txBody>
          <a:bodyPr wrap="square" lIns="38100" tIns="38100" rIns="38100" bIns="38100" anchor="ctr">
            <a:spAutoFit/>
          </a:bodyPr>
          <a:lstStyle/>
          <a:p>
            <a:pPr algn="ctr">
              <a:lnSpc>
                <a:spcPct val="120000"/>
              </a:lnSpc>
              <a:defRPr sz="8000" spc="159">
                <a:solidFill>
                  <a:srgbClr val="FFFFFF"/>
                </a:solidFill>
                <a:latin typeface="FZLanTingHei-M-GBK"/>
                <a:ea typeface="FZLanTingHei-M-GBK"/>
                <a:cs typeface="FZLanTingHei-M-GBK"/>
                <a:sym typeface="FZLanTingHei-M-GBK"/>
              </a:defRPr>
            </a:pPr>
            <a:endParaRPr lang="en-US" sz="9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4" name="文本占位符 3"/>
          <p:cNvSpPr>
            <a:spLocks noGrp="1"/>
          </p:cNvSpPr>
          <p:nvPr>
            <p:ph type="body" sz="quarter" idx="10" hasCustomPrompt="1"/>
          </p:nvPr>
        </p:nvSpPr>
        <p:spPr>
          <a:xfrm>
            <a:off x="3207544" y="3169928"/>
            <a:ext cx="3107531" cy="438713"/>
          </a:xfrm>
          <a:prstGeom prst="rect">
            <a:avLst/>
          </a:prstGeom>
        </p:spPr>
        <p:txBody>
          <a:bodyPr/>
          <a:lstStyle>
            <a:lvl1pPr marL="0" indent="0" algn="ctr">
              <a:buNone/>
              <a:defRPr sz="1800">
                <a:solidFill>
                  <a:schemeClr val="bg1"/>
                </a:solidFill>
              </a:defRPr>
            </a:lvl1pPr>
            <a:lvl2pPr marL="342900" indent="0">
              <a:buNone/>
              <a:defRPr/>
            </a:lvl2pPr>
          </a:lstStyle>
          <a:p>
            <a:pPr lvl="0"/>
            <a:r>
              <a:rPr lang="zh-CN" altLang="en-US" dirty="0"/>
              <a:t>副标题</a:t>
            </a:r>
          </a:p>
        </p:txBody>
      </p:sp>
      <p:sp>
        <p:nvSpPr>
          <p:cNvPr id="11" name="文本占位符 3"/>
          <p:cNvSpPr>
            <a:spLocks noGrp="1"/>
          </p:cNvSpPr>
          <p:nvPr>
            <p:ph type="body" sz="quarter" idx="11" hasCustomPrompt="1"/>
          </p:nvPr>
        </p:nvSpPr>
        <p:spPr>
          <a:xfrm>
            <a:off x="3207544" y="4129175"/>
            <a:ext cx="3107531" cy="438713"/>
          </a:xfrm>
          <a:prstGeom prst="rect">
            <a:avLst/>
          </a:prstGeom>
        </p:spPr>
        <p:txBody>
          <a:bodyPr/>
          <a:lstStyle>
            <a:lvl1pPr marL="0" indent="0" algn="ctr">
              <a:buNone/>
              <a:defRPr sz="1500" b="1">
                <a:solidFill>
                  <a:schemeClr val="bg1"/>
                </a:solidFill>
              </a:defRPr>
            </a:lvl1pPr>
            <a:lvl2pPr marL="342900" indent="0">
              <a:buNone/>
              <a:defRPr/>
            </a:lvl2pPr>
          </a:lstStyle>
          <a:p>
            <a:pPr lvl="0"/>
            <a:r>
              <a:rPr lang="zh-CN" altLang="en-US" dirty="0"/>
              <a:t>演讲人</a:t>
            </a:r>
          </a:p>
        </p:txBody>
      </p:sp>
      <p:sp>
        <p:nvSpPr>
          <p:cNvPr id="13" name="文本占位符 12"/>
          <p:cNvSpPr>
            <a:spLocks noGrp="1"/>
          </p:cNvSpPr>
          <p:nvPr>
            <p:ph type="body" sz="quarter" idx="12" hasCustomPrompt="1"/>
          </p:nvPr>
        </p:nvSpPr>
        <p:spPr>
          <a:xfrm>
            <a:off x="3689746" y="4712592"/>
            <a:ext cx="2143124" cy="438713"/>
          </a:xfrm>
          <a:prstGeom prst="rect">
            <a:avLst/>
          </a:prstGeom>
        </p:spPr>
        <p:txBody>
          <a:bodyPr anchor="ctr"/>
          <a:lstStyle>
            <a:lvl1pPr marL="0" indent="0" algn="ctr">
              <a:buNone/>
              <a:defRPr sz="1350">
                <a:solidFill>
                  <a:schemeClr val="bg1"/>
                </a:solidFill>
              </a:defRPr>
            </a:lvl1pPr>
          </a:lstStyle>
          <a:p>
            <a:pPr lvl="0"/>
            <a:r>
              <a:rPr lang="zh-CN" altLang="en-US" dirty="0"/>
              <a:t>部门或职位描述</a:t>
            </a:r>
          </a:p>
        </p:txBody>
      </p:sp>
      <p:sp>
        <p:nvSpPr>
          <p:cNvPr id="15" name="文本占位符 12"/>
          <p:cNvSpPr>
            <a:spLocks noGrp="1"/>
          </p:cNvSpPr>
          <p:nvPr>
            <p:ph type="body" sz="quarter" idx="13" hasCustomPrompt="1"/>
          </p:nvPr>
        </p:nvSpPr>
        <p:spPr>
          <a:xfrm>
            <a:off x="3689746" y="5229355"/>
            <a:ext cx="2143124" cy="438713"/>
          </a:xfrm>
          <a:prstGeom prst="rect">
            <a:avLst/>
          </a:prstGeom>
        </p:spPr>
        <p:txBody>
          <a:bodyPr anchor="ctr"/>
          <a:lstStyle>
            <a:lvl1pPr marL="0" indent="0" algn="ctr">
              <a:buNone/>
              <a:defRPr sz="1350">
                <a:solidFill>
                  <a:schemeClr val="bg1"/>
                </a:solidFill>
              </a:defRPr>
            </a:lvl1pPr>
          </a:lstStyle>
          <a:p>
            <a:pPr lvl="0"/>
            <a:r>
              <a:rPr lang="zh-CN" altLang="en-US" dirty="0"/>
              <a:t>日期</a:t>
            </a:r>
          </a:p>
        </p:txBody>
      </p:sp>
    </p:spTree>
    <p:extLst>
      <p:ext uri="{BB962C8B-B14F-4D97-AF65-F5344CB8AC3E}">
        <p14:creationId xmlns:p14="http://schemas.microsoft.com/office/powerpoint/2010/main" val="11219162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白色">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stretch>
            <a:fillRect/>
          </a:stretch>
        </p:blipFill>
        <p:spPr>
          <a:xfrm>
            <a:off x="8062882" y="373060"/>
            <a:ext cx="705611" cy="205355"/>
          </a:xfrm>
          <a:prstGeom prst="rect">
            <a:avLst/>
          </a:prstGeom>
        </p:spPr>
      </p:pic>
      <p:sp>
        <p:nvSpPr>
          <p:cNvPr id="3" name="标题占位符 3"/>
          <p:cNvSpPr>
            <a:spLocks noGrp="1"/>
          </p:cNvSpPr>
          <p:nvPr>
            <p:ph type="title"/>
          </p:nvPr>
        </p:nvSpPr>
        <p:spPr>
          <a:xfrm>
            <a:off x="266341" y="235729"/>
            <a:ext cx="7691117" cy="540649"/>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Shape 110"/>
          <p:cNvSpPr>
            <a:spLocks noGrp="1"/>
          </p:cNvSpPr>
          <p:nvPr>
            <p:ph type="sldNum" sz="quarter" idx="4"/>
          </p:nvPr>
        </p:nvSpPr>
        <p:spPr>
          <a:xfrm>
            <a:off x="8713660" y="6623050"/>
            <a:ext cx="430340" cy="234950"/>
          </a:xfrm>
          <a:prstGeom prst="rect">
            <a:avLst/>
          </a:prstGeom>
        </p:spPr>
        <p:txBody>
          <a:bodyPr anchor="ctr"/>
          <a:lstStyle>
            <a:lvl1pPr algn="r">
              <a:defRPr sz="750"/>
            </a:lvl1pPr>
          </a:lstStyle>
          <a:p>
            <a:fld id="{F3874C40-842E-482E-B7D7-617D4DE72EB9}" type="slidenum">
              <a:rPr lang="zh-CN" altLang="en-US" smtClean="0"/>
              <a:t>‹#›</a:t>
            </a:fld>
            <a:endParaRPr lang="zh-CN" altLang="en-US"/>
          </a:p>
        </p:txBody>
      </p:sp>
    </p:spTree>
    <p:extLst>
      <p:ext uri="{BB962C8B-B14F-4D97-AF65-F5344CB8AC3E}">
        <p14:creationId xmlns:p14="http://schemas.microsoft.com/office/powerpoint/2010/main" val="300733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白色">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stretch>
            <a:fillRect/>
          </a:stretch>
        </p:blipFill>
        <p:spPr>
          <a:xfrm>
            <a:off x="8062882" y="373060"/>
            <a:ext cx="705611" cy="205355"/>
          </a:xfrm>
          <a:prstGeom prst="rect">
            <a:avLst/>
          </a:prstGeom>
        </p:spPr>
      </p:pic>
      <p:sp>
        <p:nvSpPr>
          <p:cNvPr id="3" name="标题占位符 3"/>
          <p:cNvSpPr>
            <a:spLocks noGrp="1"/>
          </p:cNvSpPr>
          <p:nvPr>
            <p:ph type="title"/>
          </p:nvPr>
        </p:nvSpPr>
        <p:spPr>
          <a:xfrm>
            <a:off x="266341" y="235729"/>
            <a:ext cx="7691117" cy="540649"/>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Shape 110"/>
          <p:cNvSpPr>
            <a:spLocks noGrp="1"/>
          </p:cNvSpPr>
          <p:nvPr>
            <p:ph type="sldNum" sz="quarter" idx="4"/>
          </p:nvPr>
        </p:nvSpPr>
        <p:spPr>
          <a:xfrm>
            <a:off x="8713660" y="6623050"/>
            <a:ext cx="430340" cy="234950"/>
          </a:xfrm>
          <a:prstGeom prst="rect">
            <a:avLst/>
          </a:prstGeom>
        </p:spPr>
        <p:txBody>
          <a:bodyPr anchor="ctr"/>
          <a:lstStyle>
            <a:lvl1pPr algn="r">
              <a:defRPr sz="750"/>
            </a:lvl1pPr>
          </a:lstStyle>
          <a:p>
            <a:fld id="{F3874C40-842E-482E-B7D7-617D4DE72EB9}" type="slidenum">
              <a:rPr lang="zh-CN" altLang="en-US" smtClean="0"/>
              <a:t>‹#›</a:t>
            </a:fld>
            <a:endParaRPr lang="zh-CN" altLang="en-US"/>
          </a:p>
        </p:txBody>
      </p:sp>
      <p:sp>
        <p:nvSpPr>
          <p:cNvPr id="6" name="内容占位符 5"/>
          <p:cNvSpPr>
            <a:spLocks noGrp="1"/>
          </p:cNvSpPr>
          <p:nvPr>
            <p:ph sz="quarter" idx="10" hasCustomPrompt="1"/>
          </p:nvPr>
        </p:nvSpPr>
        <p:spPr>
          <a:xfrm>
            <a:off x="266700" y="957264"/>
            <a:ext cx="8648700" cy="5527675"/>
          </a:xfrm>
          <a:prstGeom prst="rect">
            <a:avLst/>
          </a:prstGeom>
        </p:spPr>
        <p:txBody>
          <a:bodyPr/>
          <a:lstStyle>
            <a:lvl1pPr>
              <a:defRPr sz="1800"/>
            </a:lvl1pPr>
            <a:lvl2pPr>
              <a:defRPr sz="1500"/>
            </a:lvl2pPr>
            <a:lvl3pPr>
              <a:defRPr sz="1350"/>
            </a:lvl3pPr>
            <a:lvl4pPr>
              <a:defRPr sz="1200"/>
            </a:lvl4pPr>
            <a:lvl5pPr>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825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页尾">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0" y="0"/>
            <a:ext cx="9144000" cy="6858000"/>
          </a:xfrm>
          <a:prstGeom prst="rect">
            <a:avLst/>
          </a:prstGeom>
        </p:spPr>
      </p:pic>
      <p:pic>
        <p:nvPicPr>
          <p:cNvPr id="5" name="Picture 4"/>
          <p:cNvPicPr>
            <a:picLocks noChangeAspect="1"/>
          </p:cNvPicPr>
          <p:nvPr/>
        </p:nvPicPr>
        <p:blipFill>
          <a:blip r:embed="rId3"/>
          <a:stretch>
            <a:fillRect/>
          </a:stretch>
        </p:blipFill>
        <p:spPr>
          <a:xfrm>
            <a:off x="3273607" y="2931553"/>
            <a:ext cx="2596787" cy="755749"/>
          </a:xfrm>
          <a:prstGeom prst="rect">
            <a:avLst/>
          </a:prstGeom>
        </p:spPr>
      </p:pic>
    </p:spTree>
    <p:extLst>
      <p:ext uri="{BB962C8B-B14F-4D97-AF65-F5344CB8AC3E}">
        <p14:creationId xmlns:p14="http://schemas.microsoft.com/office/powerpoint/2010/main" val="255797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页尾">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0" y="0"/>
            <a:ext cx="9144000" cy="6858000"/>
          </a:xfrm>
          <a:prstGeom prst="rect">
            <a:avLst/>
          </a:prstGeom>
        </p:spPr>
      </p:pic>
    </p:spTree>
    <p:extLst>
      <p:ext uri="{BB962C8B-B14F-4D97-AF65-F5344CB8AC3E}">
        <p14:creationId xmlns:p14="http://schemas.microsoft.com/office/powerpoint/2010/main" val="281181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11" Type="http://schemas.openxmlformats.org/officeDocument/2006/relationships/image" Target="../media/image4.png"/><Relationship Id="rId5" Type="http://schemas.openxmlformats.org/officeDocument/2006/relationships/theme" Target="../theme/theme1.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5.emf"/><Relationship Id="rId2" Type="http://schemas.openxmlformats.org/officeDocument/2006/relationships/slideLayout" Target="../slideLayouts/slideLayout6.xml"/><Relationship Id="rId16"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8.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1" name="图片 10" descr="C:\Users\2023\Desktop\（20230822）2023中国网络大会-主画面CMY冲冲冲K.jpg（20230822）2023中国网络大会-主画面CMY冲冲冲K"/>
          <p:cNvPicPr>
            <a:picLocks noChangeAspect="1"/>
          </p:cNvPicPr>
          <p:nvPr userDrawn="1">
            <p:custDataLst>
              <p:tags r:id="rId6"/>
            </p:custDataLst>
          </p:nvPr>
        </p:nvPicPr>
        <p:blipFill>
          <a:blip r:embed="rId9"/>
          <a:srcRect t="556" b="556"/>
          <a:stretch>
            <a:fillRect/>
          </a:stretch>
        </p:blipFill>
        <p:spPr>
          <a:xfrm>
            <a:off x="-50165" y="0"/>
            <a:ext cx="9244965" cy="6856730"/>
          </a:xfrm>
          <a:prstGeom prst="rect">
            <a:avLst/>
          </a:prstGeom>
        </p:spPr>
      </p:pic>
      <p:pic>
        <p:nvPicPr>
          <p:cNvPr id="10" name="图片 9" descr="（20230822）2023中国网络大会-主画面CMYK"/>
          <p:cNvPicPr>
            <a:picLocks noChangeAspect="1"/>
          </p:cNvPicPr>
          <p:nvPr userDrawn="1">
            <p:custDataLst>
              <p:tags r:id="rId7"/>
            </p:custDataLst>
          </p:nvPr>
        </p:nvPicPr>
        <p:blipFill>
          <a:blip r:embed="rId10"/>
          <a:stretch>
            <a:fillRect/>
          </a:stretch>
        </p:blipFill>
        <p:spPr>
          <a:xfrm>
            <a:off x="584200" y="490220"/>
            <a:ext cx="764540" cy="548005"/>
          </a:xfrm>
          <a:prstGeom prst="rect">
            <a:avLst/>
          </a:prstGeom>
        </p:spPr>
      </p:pic>
      <p:pic>
        <p:nvPicPr>
          <p:cNvPr id="12" name="图片 11" descr="（20230822）2023中国网络大会-主画发发发发CMYK"/>
          <p:cNvPicPr>
            <a:picLocks noChangeAspect="1"/>
          </p:cNvPicPr>
          <p:nvPr userDrawn="1">
            <p:custDataLst>
              <p:tags r:id="rId8"/>
            </p:custDataLst>
          </p:nvPr>
        </p:nvPicPr>
        <p:blipFill>
          <a:blip r:embed="rId11"/>
          <a:stretch>
            <a:fillRect/>
          </a:stretch>
        </p:blipFill>
        <p:spPr>
          <a:xfrm>
            <a:off x="5609590" y="502285"/>
            <a:ext cx="3179445" cy="268605"/>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5"/>
            </p:custDataLst>
          </p:nvPr>
        </p:nvGraphicFramePr>
        <p:xfrm>
          <a:off x="1191" y="1588"/>
          <a:ext cx="1191" cy="1588"/>
        </p:xfrm>
        <a:graphic>
          <a:graphicData uri="http://schemas.openxmlformats.org/presentationml/2006/ole">
            <mc:AlternateContent xmlns:mc="http://schemas.openxmlformats.org/markup-compatibility/2006">
              <mc:Choice xmlns:v="urn:schemas-microsoft-com:vml" Requires="v">
                <p:oleObj name="think-cell 幻灯片" r:id="rId16" imgW="0" imgH="0" progId="TCLayout.ActiveDocument.1">
                  <p:embed/>
                </p:oleObj>
              </mc:Choice>
              <mc:Fallback>
                <p:oleObj name="think-cell 幻灯片" r:id="rId16" imgW="0" imgH="0" progId="TCLayout.ActiveDocument.1">
                  <p:embed/>
                  <p:pic>
                    <p:nvPicPr>
                      <p:cNvPr id="3" name="对象 2" hidden="1"/>
                      <p:cNvPicPr/>
                      <p:nvPr/>
                    </p:nvPicPr>
                    <p:blipFill>
                      <a:blip r:embed="rId17"/>
                      <a:stretch>
                        <a:fillRect/>
                      </a:stretch>
                    </p:blipFill>
                    <p:spPr>
                      <a:xfrm>
                        <a:off x="1191" y="1588"/>
                        <a:ext cx="1191" cy="1588"/>
                      </a:xfrm>
                      <a:prstGeom prst="rect">
                        <a:avLst/>
                      </a:prstGeom>
                    </p:spPr>
                  </p:pic>
                </p:oleObj>
              </mc:Fallback>
            </mc:AlternateContent>
          </a:graphicData>
        </a:graphic>
      </p:graphicFrame>
      <p:sp>
        <p:nvSpPr>
          <p:cNvPr id="2" name="Shape 110"/>
          <p:cNvSpPr>
            <a:spLocks noGrp="1"/>
          </p:cNvSpPr>
          <p:nvPr>
            <p:ph type="sldNum" sz="quarter" idx="4"/>
          </p:nvPr>
        </p:nvSpPr>
        <p:spPr>
          <a:xfrm>
            <a:off x="8713660" y="6623050"/>
            <a:ext cx="430340" cy="234950"/>
          </a:xfrm>
          <a:prstGeom prst="rect">
            <a:avLst/>
          </a:prstGeom>
        </p:spPr>
        <p:txBody>
          <a:bodyPr anchor="ctr"/>
          <a:lstStyle>
            <a:lvl1pPr algn="r">
              <a:defRPr sz="750"/>
            </a:lvl1pPr>
          </a:lstStyle>
          <a:p>
            <a:fld id="{F3874C40-842E-482E-B7D7-617D4DE72EB9}" type="slidenum">
              <a:rPr lang="zh-CN" altLang="en-US" smtClean="0"/>
              <a:t>‹#›</a:t>
            </a:fld>
            <a:endParaRPr lang="zh-CN" altLang="en-US"/>
          </a:p>
        </p:txBody>
      </p:sp>
      <p:sp>
        <p:nvSpPr>
          <p:cNvPr id="4" name="标题占位符 3"/>
          <p:cNvSpPr>
            <a:spLocks noGrp="1"/>
          </p:cNvSpPr>
          <p:nvPr>
            <p:ph type="title"/>
          </p:nvPr>
        </p:nvSpPr>
        <p:spPr>
          <a:xfrm>
            <a:off x="266340" y="235729"/>
            <a:ext cx="7886700" cy="540649"/>
          </a:xfrm>
          <a:prstGeom prst="rect">
            <a:avLst/>
          </a:prstGeom>
        </p:spPr>
        <p:txBody>
          <a:bodyPr vert="horz" lIns="91440" tIns="45720" rIns="91440" bIns="45720" rtlCol="0" anchor="ctr">
            <a:normAutofit/>
          </a:bodyPr>
          <a:lstStyle/>
          <a:p>
            <a:r>
              <a:rPr lang="zh-CN" altLang="en-US"/>
              <a:t>单击此处编辑母版标题样式</a:t>
            </a:r>
          </a:p>
        </p:txBody>
      </p:sp>
    </p:spTree>
    <p:extLst>
      <p:ext uri="{BB962C8B-B14F-4D97-AF65-F5344CB8AC3E}">
        <p14:creationId xmlns:p14="http://schemas.microsoft.com/office/powerpoint/2010/main" val="205466526"/>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hdr="0" ftr="0" dt="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7.xml"/><Relationship Id="rId7" Type="http://schemas.openxmlformats.org/officeDocument/2006/relationships/image" Target="../media/image3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3.xml"/><Relationship Id="rId5" Type="http://schemas.openxmlformats.org/officeDocument/2006/relationships/slideLayout" Target="../slideLayouts/slideLayout11.xml"/><Relationship Id="rId4" Type="http://schemas.openxmlformats.org/officeDocument/2006/relationships/tags" Target="../tags/tag3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tags" Target="../tags/tag5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github.com/dons2023/Data-Oriented-Network-Simulator" TargetMode="Externa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xml"/><Relationship Id="rId7" Type="http://schemas.openxmlformats.org/officeDocument/2006/relationships/image" Target="../media/image4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notesSlide" Target="../notesSlides/notesSlide20.xm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4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s://github.com/dons2023/Data-Oriented-Network-Simulator" TargetMode="External"/><Relationship Id="rId5" Type="http://schemas.openxmlformats.org/officeDocument/2006/relationships/image" Target="../media/image45.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5.xml"/><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4.xml"/><Relationship Id="rId7" Type="http://schemas.openxmlformats.org/officeDocument/2006/relationships/image" Target="../media/image2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4.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custDataLst>
              <p:tags r:id="rId1"/>
            </p:custDataLst>
          </p:nvPr>
        </p:nvSpPr>
        <p:spPr>
          <a:xfrm>
            <a:off x="0" y="1582994"/>
            <a:ext cx="9144000" cy="1979992"/>
          </a:xfrm>
          <a:prstGeom prst="rect">
            <a:avLst/>
          </a:prstGeom>
        </p:spPr>
        <p:txBody>
          <a:bodyPr tIns="45720" bIns="45720" anchor="ctr">
            <a:normAutofit/>
          </a:bodyPr>
          <a:lstStyle>
            <a:lvl1pPr algn="ctr" defTabSz="914400" rtl="0" eaLnBrk="1" latinLnBrk="0" hangingPunct="1">
              <a:lnSpc>
                <a:spcPct val="80000"/>
              </a:lnSpc>
              <a:spcBef>
                <a:spcPct val="0"/>
              </a:spcBef>
              <a:buNone/>
              <a:defRPr sz="5400" kern="1200" cap="all" spc="151" baseline="0">
                <a:solidFill>
                  <a:schemeClr val="tx1"/>
                </a:solidFill>
                <a:latin typeface="华文中宋" panose="02010600040101010101" pitchFamily="2" charset="-122"/>
                <a:ea typeface="华文中宋" panose="02010600040101010101" pitchFamily="2" charset="-122"/>
                <a:cs typeface="+mj-cs"/>
              </a:defRPr>
            </a:lvl1pPr>
          </a:lstStyle>
          <a:p>
            <a:pPr algn="ctr"/>
            <a:r>
              <a:rPr lang="en-US" altLang="zh-CN" b="1" dirty="0">
                <a:latin typeface="+mj-ea"/>
                <a:ea typeface="+mj-ea"/>
              </a:rPr>
              <a:t>DONS</a:t>
            </a:r>
            <a:r>
              <a:rPr lang="zh-CN" altLang="en-US" b="1" dirty="0">
                <a:latin typeface="+mj-ea"/>
                <a:ea typeface="+mj-ea"/>
              </a:rPr>
              <a:t>：面向数据设计的网络离散事件仿真引擎</a:t>
            </a:r>
          </a:p>
        </p:txBody>
      </p:sp>
      <p:sp>
        <p:nvSpPr>
          <p:cNvPr id="7" name="副标题 2"/>
          <p:cNvSpPr>
            <a:spLocks noGrp="1"/>
          </p:cNvSpPr>
          <p:nvPr>
            <p:custDataLst>
              <p:tags r:id="rId2"/>
            </p:custDataLst>
          </p:nvPr>
        </p:nvSpPr>
        <p:spPr>
          <a:xfrm>
            <a:off x="1741060" y="3941035"/>
            <a:ext cx="5661535" cy="1616618"/>
          </a:xfr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zh-CN" altLang="en-US" sz="2400" b="1" dirty="0">
                <a:solidFill>
                  <a:schemeClr val="accent4"/>
                </a:solidFill>
                <a:latin typeface="+mj-ea"/>
                <a:ea typeface="+mj-ea"/>
              </a:rPr>
              <a:t>中关村实验室  </a:t>
            </a:r>
            <a:r>
              <a:rPr lang="en-US" altLang="zh-CN" sz="2400" b="1" dirty="0">
                <a:solidFill>
                  <a:schemeClr val="accent4"/>
                </a:solidFill>
                <a:latin typeface="+mj-ea"/>
                <a:ea typeface="+mj-ea"/>
              </a:rPr>
              <a:t> </a:t>
            </a:r>
            <a:r>
              <a:rPr lang="zh-CN" altLang="en-US" sz="2400" b="1" dirty="0">
                <a:solidFill>
                  <a:schemeClr val="accent4"/>
                </a:solidFill>
                <a:latin typeface="+mj-ea"/>
                <a:ea typeface="+mj-ea"/>
              </a:rPr>
              <a:t>高凯辉</a:t>
            </a:r>
            <a:endParaRPr lang="en-US" altLang="zh-CN" sz="2400" b="1" dirty="0">
              <a:solidFill>
                <a:schemeClr val="accent4"/>
              </a:solidFill>
              <a:latin typeface="+mj-ea"/>
              <a:ea typeface="+mj-ea"/>
            </a:endParaRPr>
          </a:p>
          <a:p>
            <a:pPr marL="0" indent="0" algn="ctr">
              <a:buNone/>
            </a:pPr>
            <a:endParaRPr lang="en-US" altLang="zh-CN" sz="1800" dirty="0">
              <a:latin typeface="+mj-ea"/>
              <a:ea typeface="+mj-ea"/>
            </a:endParaRPr>
          </a:p>
          <a:p>
            <a:pPr marL="0" indent="0" algn="ctr">
              <a:buNone/>
            </a:pPr>
            <a:r>
              <a:rPr lang="en-US" altLang="zh-CN" sz="1800" dirty="0">
                <a:latin typeface="+mj-ea"/>
                <a:ea typeface="+mj-ea"/>
              </a:rPr>
              <a:t>2023</a:t>
            </a:r>
            <a:r>
              <a:rPr lang="zh-CN" altLang="en-US" sz="1800" dirty="0">
                <a:latin typeface="+mj-ea"/>
                <a:ea typeface="+mj-ea"/>
              </a:rPr>
              <a:t>年</a:t>
            </a:r>
            <a:r>
              <a:rPr lang="en-US" altLang="zh-CN" sz="1800" dirty="0">
                <a:latin typeface="+mj-ea"/>
                <a:ea typeface="+mj-ea"/>
              </a:rPr>
              <a:t>8</a:t>
            </a:r>
            <a:r>
              <a:rPr lang="zh-CN" altLang="en-US" sz="1800" dirty="0">
                <a:latin typeface="+mj-ea"/>
                <a:ea typeface="+mj-ea"/>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提升</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ECS</a:t>
            </a:r>
            <a:endPar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118" name="文本框 117">
            <a:extLst>
              <a:ext uri="{FF2B5EF4-FFF2-40B4-BE49-F238E27FC236}">
                <a16:creationId xmlns:a16="http://schemas.microsoft.com/office/drawing/2014/main" id="{99CF610A-C02A-2EBD-4A9F-D01049DC781A}"/>
              </a:ext>
            </a:extLst>
          </p:cNvPr>
          <p:cNvSpPr txBox="1"/>
          <p:nvPr/>
        </p:nvSpPr>
        <p:spPr>
          <a:xfrm>
            <a:off x="4119681" y="3279644"/>
            <a:ext cx="4987695" cy="3046988"/>
          </a:xfrm>
          <a:prstGeom prst="rect">
            <a:avLst/>
          </a:prstGeom>
          <a:solidFill>
            <a:sysClr val="windowText" lastClr="000000">
              <a:lumMod val="85000"/>
              <a:lumOff val="15000"/>
            </a:sysClr>
          </a:solidFill>
          <a:ln w="12700">
            <a:solidFill>
              <a:srgbClr val="A5A5A5">
                <a:lumMod val="50000"/>
              </a:srgbClr>
            </a:solidFill>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7CA668"/>
                </a:solidFill>
                <a:effectLst/>
                <a:uLnTx/>
                <a:uFillTx/>
                <a:latin typeface="Consolas" panose="020B0609020204030204" pitchFamily="49" charset="0"/>
                <a:ea typeface="微软雅黑"/>
                <a:cs typeface="+mn-cs"/>
              </a:rPr>
              <a:t>// Data-oriented Design </a:t>
            </a:r>
            <a:endParaRPr kumimoji="0" lang="en-US" altLang="zh-CN" sz="1600" b="0" i="0" u="none" strike="noStrike" kern="0" cap="none" spc="0" normalizeH="0" baseline="0" noProof="0" dirty="0">
              <a:ln>
                <a:noFill/>
              </a:ln>
              <a:solidFill>
                <a:srgbClr val="FFFFFF"/>
              </a:solidFill>
              <a:effectLst/>
              <a:uLnTx/>
              <a:uFillTx/>
              <a:latin typeface="Consolas" panose="020B0609020204030204" pitchFamily="49"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IngressQueue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Ptr</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&lt;</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EgressQueue</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&gt;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endPar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FIB</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569CD6"/>
                </a:solidFill>
                <a:effectLst/>
                <a:uLnTx/>
                <a:uFillTx/>
                <a:latin typeface="Consolas" panose="020B0609020204030204" pitchFamily="49" charset="0"/>
                <a:ea typeface="黑体" panose="02010609060101010101" pitchFamily="49" charset="-122"/>
                <a:cs typeface="+mn-cs"/>
              </a:rPr>
              <a:t>void</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DCDCAA"/>
                </a:solidFill>
                <a:effectLst/>
                <a:uLnTx/>
                <a:uFillTx/>
                <a:latin typeface="Consolas" panose="020B0609020204030204" pitchFamily="49" charset="0"/>
                <a:ea typeface="黑体" panose="02010609060101010101" pitchFamily="49" charset="-122"/>
                <a:cs typeface="+mn-cs"/>
              </a:rPr>
              <a:t>Forwarding_</a:t>
            </a:r>
            <a:r>
              <a:rPr kumimoji="0" lang="en-US" altLang="zh-CN" sz="1600" b="0" i="0" u="none" strike="noStrike" kern="1200" cap="none" spc="0" normalizeH="0" baseline="0" noProof="0" dirty="0" err="1">
                <a:ln>
                  <a:noFill/>
                </a:ln>
                <a:solidFill>
                  <a:srgbClr val="DCDCAA"/>
                </a:solidFill>
                <a:effectLst/>
                <a:highlight>
                  <a:srgbClr val="000080"/>
                </a:highlight>
                <a:uLnTx/>
                <a:uFillTx/>
                <a:latin typeface="Consolas" panose="020B0609020204030204" pitchFamily="49" charset="0"/>
                <a:ea typeface="黑体" panose="02010609060101010101" pitchFamily="49" charset="-122"/>
                <a:cs typeface="+mn-cs"/>
              </a:rPr>
              <a:t>System</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err="1">
                <a:ln>
                  <a:noFill/>
                </a:ln>
                <a:solidFill>
                  <a:srgbClr val="4EC9B0"/>
                </a:solidFill>
                <a:effectLst/>
                <a:uLnTx/>
                <a:uFillTx/>
                <a:latin typeface="Consolas" panose="020B0609020204030204" pitchFamily="49" charset="0"/>
                <a:ea typeface="黑体" panose="02010609060101010101" pitchFamily="49" charset="-122"/>
                <a:cs typeface="+mn-cs"/>
              </a:rPr>
              <a:t>IngressQueue</a:t>
            </a:r>
            <a:r>
              <a:rPr kumimoji="0" lang="en-US" altLang="zh-CN" sz="1600" b="0" i="0" u="none" strike="noStrike" kern="1200" cap="none" spc="0" normalizeH="0" baseline="0" noProof="0" dirty="0">
                <a:ln>
                  <a:noFill/>
                </a:ln>
                <a:solidFill>
                  <a:srgbClr val="4EC9B0"/>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inq</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4EC9B0"/>
                </a:solidFill>
                <a:effectLst/>
                <a:uLnTx/>
                <a:uFillTx/>
                <a:latin typeface="Consolas" panose="020B0609020204030204" pitchFamily="49" charset="0"/>
                <a:ea typeface="黑体" panose="02010609060101010101" pitchFamily="49" charset="-122"/>
                <a:cs typeface="+mn-cs"/>
              </a:rPr>
              <a:t>FIB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fib_table</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4EC9B0"/>
                </a:solidFill>
                <a:effectLst/>
                <a:uLnTx/>
                <a:uFillTx/>
                <a:latin typeface="Consolas" panose="020B0609020204030204" pitchFamily="49" charset="0"/>
                <a:ea typeface="黑体" panose="02010609060101010101" pitchFamily="49" charset="-122"/>
                <a:cs typeface="+mn-cs"/>
              </a:rPr>
              <a:t>Ptr</a:t>
            </a:r>
            <a:r>
              <a:rPr kumimoji="0" lang="en-US" altLang="zh-CN" sz="1600" b="0" i="0" u="none" strike="noStrike" kern="1200" cap="none" spc="0" normalizeH="0" baseline="0" noProof="0" dirty="0">
                <a:ln>
                  <a:noFill/>
                </a:ln>
                <a:solidFill>
                  <a:srgbClr val="4EC9B0"/>
                </a:solidFill>
                <a:effectLst/>
                <a:uLnTx/>
                <a:uFillTx/>
                <a:latin typeface="Consolas" panose="020B0609020204030204" pitchFamily="49" charset="0"/>
                <a:ea typeface="黑体" panose="02010609060101010101" pitchFamily="49" charset="-122"/>
                <a:cs typeface="+mn-cs"/>
              </a:rPr>
              <a:t>&lt;</a:t>
            </a:r>
            <a:r>
              <a:rPr kumimoji="0" lang="en-US" altLang="zh-CN" sz="1600" b="0" i="0" u="none" strike="noStrike" kern="1200" cap="none" spc="0" normalizeH="0" baseline="0" noProof="0" dirty="0" err="1">
                <a:ln>
                  <a:noFill/>
                </a:ln>
                <a:solidFill>
                  <a:srgbClr val="4EC9B0"/>
                </a:solidFill>
                <a:effectLst/>
                <a:uLnTx/>
                <a:uFillTx/>
                <a:latin typeface="Consolas" panose="020B0609020204030204" pitchFamily="49" charset="0"/>
                <a:ea typeface="黑体" panose="02010609060101010101" pitchFamily="49" charset="-122"/>
                <a:cs typeface="+mn-cs"/>
              </a:rPr>
              <a:t>EgressQueue</a:t>
            </a:r>
            <a:r>
              <a:rPr kumimoji="0" lang="en-US" altLang="zh-CN" sz="1600" b="0" i="0" u="none" strike="noStrike" kern="1200" cap="none" spc="0" normalizeH="0" baseline="0" noProof="0" dirty="0">
                <a:ln>
                  <a:noFill/>
                </a:ln>
                <a:solidFill>
                  <a:srgbClr val="4EC9B0"/>
                </a:solidFill>
                <a:effectLst/>
                <a:uLnTx/>
                <a:uFillTx/>
                <a:latin typeface="Consolas" panose="020B0609020204030204" pitchFamily="49" charset="0"/>
                <a:ea typeface="黑体" panose="02010609060101010101" pitchFamily="49" charset="-122"/>
                <a:cs typeface="+mn-cs"/>
              </a:rPr>
              <a:t>&gt;</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outqueues</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C586C0"/>
                </a:solidFill>
                <a:effectLst/>
                <a:uLnTx/>
                <a:uFillTx/>
                <a:latin typeface="Consolas" panose="020B0609020204030204" pitchFamily="49" charset="0"/>
                <a:ea typeface="黑体" panose="02010609060101010101" pitchFamily="49" charset="-122"/>
                <a:cs typeface="+mn-cs"/>
              </a:rPr>
              <a:t>foreach</a:t>
            </a:r>
            <a:r>
              <a:rPr kumimoji="0" lang="en-US" altLang="zh-CN" sz="1600" b="0" i="0" u="none" strike="noStrike" kern="1200" cap="none" spc="0" normalizeH="0" baseline="0" noProof="0" dirty="0">
                <a:ln>
                  <a:noFill/>
                </a:ln>
                <a:solidFill>
                  <a:srgbClr val="27CED7">
                    <a:lumMod val="75000"/>
                  </a:srgbClr>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569CD6"/>
                </a:solidFill>
                <a:effectLst/>
                <a:uLnTx/>
                <a:uFillTx/>
                <a:latin typeface="Consolas" panose="020B0609020204030204" pitchFamily="49" charset="0"/>
                <a:ea typeface="黑体" panose="02010609060101010101" pitchFamily="49" charset="-122"/>
                <a:cs typeface="+mn-cs"/>
              </a:rPr>
              <a:t>var</a:t>
            </a:r>
            <a:r>
              <a:rPr kumimoji="0" lang="en-US" altLang="zh-CN" sz="1600" b="0" i="0" u="none" strike="noStrike" kern="1200" cap="none" spc="0" normalizeH="0" baseline="0" noProof="0" dirty="0">
                <a:ln>
                  <a:noFill/>
                </a:ln>
                <a:solidFill>
                  <a:srgbClr val="FFFFFF"/>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9CDCFE"/>
                </a:solidFill>
                <a:effectLst/>
                <a:uLnTx/>
                <a:uFillTx/>
                <a:latin typeface="Consolas" panose="020B0609020204030204" pitchFamily="49" charset="0"/>
                <a:ea typeface="黑体" panose="02010609060101010101" pitchFamily="49" charset="-122"/>
                <a:cs typeface="+mn-cs"/>
              </a:rPr>
              <a:t>p</a:t>
            </a:r>
            <a:r>
              <a:rPr kumimoji="0" lang="en-US" altLang="zh-CN" sz="1600" b="0" i="0" u="none" strike="noStrike" kern="1200" cap="none" spc="0" normalizeH="0" baseline="0" noProof="0" dirty="0">
                <a:ln>
                  <a:noFill/>
                </a:ln>
                <a:solidFill>
                  <a:srgbClr val="FFFFFF"/>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569CD6"/>
                </a:solidFill>
                <a:effectLst/>
                <a:uLnTx/>
                <a:uFillTx/>
                <a:latin typeface="Consolas" panose="020B0609020204030204" pitchFamily="49" charset="0"/>
                <a:ea typeface="黑体" panose="02010609060101010101" pitchFamily="49" charset="-122"/>
                <a:cs typeface="+mn-cs"/>
              </a:rPr>
              <a:t>in</a:t>
            </a:r>
            <a:r>
              <a:rPr kumimoji="0" lang="en-US" altLang="zh-CN" sz="1600" b="0" i="0" u="none" strike="noStrike" kern="1200" cap="none" spc="0" normalizeH="0" baseline="0" noProof="0" dirty="0">
                <a:ln>
                  <a:noFill/>
                </a:ln>
                <a:solidFill>
                  <a:srgbClr val="FFFFFF"/>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inq</a:t>
            </a:r>
            <a:r>
              <a:rPr kumimoji="0" lang="en-US" altLang="zh-CN" sz="1600" b="0" i="0" u="none" strike="noStrike" kern="1200" cap="none" spc="0" normalizeH="0" baseline="0" noProof="0" dirty="0">
                <a:ln>
                  <a:noFill/>
                </a:ln>
                <a:solidFill>
                  <a:srgbClr val="27CED7">
                    <a:lumMod val="75000"/>
                  </a:srgbClr>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C586C0"/>
                </a:solidFill>
                <a:effectLst/>
                <a:uLnTx/>
                <a:uFillTx/>
                <a:latin typeface="Consolas" panose="020B0609020204030204" pitchFamily="49" charset="0"/>
                <a:ea typeface="黑体" panose="020106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586C0"/>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569CD6"/>
                </a:solidFill>
                <a:effectLst/>
                <a:uLnTx/>
                <a:uFillTx/>
                <a:latin typeface="Consolas" panose="020B0609020204030204" pitchFamily="49" charset="0"/>
                <a:ea typeface="黑体" panose="02010609060101010101" pitchFamily="49" charset="-122"/>
                <a:cs typeface="+mn-cs"/>
              </a:rPr>
              <a:t>int</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9CDCFE"/>
                </a:solidFill>
                <a:effectLst/>
                <a:uLnTx/>
                <a:uFillTx/>
                <a:latin typeface="Consolas" panose="020B0609020204030204" pitchFamily="49" charset="0"/>
                <a:ea typeface="黑体" panose="02010609060101010101" pitchFamily="49" charset="-122"/>
                <a:cs typeface="+mn-cs"/>
              </a:rPr>
              <a:t>index</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D4D4D4"/>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fib_table</a:t>
            </a:r>
            <a:r>
              <a:rPr kumimoji="0" lang="en-US" altLang="zh-CN" sz="1600" b="0" i="0" u="none" strike="noStrike" kern="1200" cap="none" spc="0" normalizeH="0" baseline="0" noProof="0" dirty="0" err="1">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err="1">
                <a:ln>
                  <a:noFill/>
                </a:ln>
                <a:solidFill>
                  <a:srgbClr val="DCDCAA"/>
                </a:solidFill>
                <a:effectLst/>
                <a:uLnTx/>
                <a:uFillTx/>
                <a:latin typeface="Consolas" panose="020B0609020204030204" pitchFamily="49" charset="0"/>
                <a:ea typeface="黑体" panose="02010609060101010101" pitchFamily="49" charset="-122"/>
                <a:cs typeface="+mn-cs"/>
              </a:rPr>
              <a:t>lookup</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p</a:t>
            </a:r>
            <a:r>
              <a:rPr kumimoji="0" lang="en-US" altLang="zh-CN" sz="1600" b="0" i="0" u="none" strike="noStrike" kern="1200" cap="none" spc="0" normalizeH="0" baseline="0" noProof="0" dirty="0" err="1">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dst_ip</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err="1">
                <a:ln>
                  <a:noFill/>
                </a:ln>
                <a:solidFill>
                  <a:srgbClr val="9CDCFE"/>
                </a:solidFill>
                <a:effectLst/>
                <a:uLnTx/>
                <a:uFillTx/>
                <a:latin typeface="Consolas" panose="020B0609020204030204" pitchFamily="49" charset="0"/>
                <a:ea typeface="黑体" panose="02010609060101010101" pitchFamily="49" charset="-122"/>
                <a:cs typeface="+mn-cs"/>
              </a:rPr>
              <a:t>outqueues</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a:ln>
                  <a:noFill/>
                </a:ln>
                <a:solidFill>
                  <a:srgbClr val="9CDCFE"/>
                </a:solidFill>
                <a:effectLst/>
                <a:uLnTx/>
                <a:uFillTx/>
                <a:latin typeface="Consolas" panose="020B0609020204030204" pitchFamily="49" charset="0"/>
                <a:ea typeface="黑体" panose="02010609060101010101" pitchFamily="49" charset="-122"/>
                <a:cs typeface="+mn-cs"/>
              </a:rPr>
              <a:t>index</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a:ln>
                  <a:noFill/>
                </a:ln>
                <a:solidFill>
                  <a:srgbClr val="DCDCAA"/>
                </a:solidFill>
                <a:effectLst/>
                <a:uLnTx/>
                <a:uFillTx/>
                <a:latin typeface="Consolas" panose="020B0609020204030204" pitchFamily="49" charset="0"/>
                <a:ea typeface="黑体" panose="02010609060101010101" pitchFamily="49" charset="-122"/>
                <a:cs typeface="+mn-cs"/>
              </a:rPr>
              <a:t>enqueue</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r>
              <a:rPr kumimoji="0" lang="en-US" altLang="zh-CN" sz="1600" b="0" i="0" u="none" strike="noStrike" kern="1200" cap="none" spc="0" normalizeH="0" baseline="0" noProof="0" dirty="0">
                <a:ln>
                  <a:noFill/>
                </a:ln>
                <a:solidFill>
                  <a:srgbClr val="9CDCFE"/>
                </a:solidFill>
                <a:effectLst/>
                <a:uLnTx/>
                <a:uFillTx/>
                <a:latin typeface="Consolas" panose="020B0609020204030204" pitchFamily="49" charset="0"/>
                <a:ea typeface="黑体" panose="02010609060101010101" pitchFamily="49" charset="-122"/>
                <a:cs typeface="+mn-cs"/>
              </a:rPr>
              <a:t>p</a:t>
            </a: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  </a:t>
            </a:r>
            <a:r>
              <a:rPr kumimoji="0" lang="en-US" altLang="zh-CN" sz="1600" b="0" i="0" u="none" strike="noStrike" kern="1200" cap="none" spc="0" normalizeH="0" baseline="0" noProof="0" dirty="0">
                <a:ln>
                  <a:noFill/>
                </a:ln>
                <a:solidFill>
                  <a:srgbClr val="C586C0"/>
                </a:solidFill>
                <a:effectLst/>
                <a:uLnTx/>
                <a:uFillTx/>
                <a:latin typeface="Consolas" panose="020B0609020204030204" pitchFamily="49" charset="0"/>
                <a:ea typeface="黑体" panose="020106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CCCCC"/>
                </a:solidFill>
                <a:effectLst/>
                <a:uLnTx/>
                <a:uFillTx/>
                <a:latin typeface="Consolas" panose="020B0609020204030204" pitchFamily="49" charset="0"/>
                <a:ea typeface="黑体" panose="02010609060101010101" pitchFamily="49" charset="-122"/>
                <a:cs typeface="+mn-cs"/>
              </a:rPr>
              <a:t>}</a:t>
            </a:r>
            <a:endParaRPr kumimoji="0" lang="en-US" altLang="zh-CN" sz="1600" b="0" i="0" u="none" strike="noStrike" kern="1200" cap="none" spc="0" normalizeH="0" baseline="0" noProof="0" dirty="0">
              <a:ln>
                <a:noFill/>
              </a:ln>
              <a:solidFill>
                <a:srgbClr val="9CDCFE"/>
              </a:solidFill>
              <a:effectLst/>
              <a:uLnTx/>
              <a:uFillTx/>
              <a:latin typeface="Consolas" panose="020B0609020204030204" pitchFamily="49" charset="0"/>
              <a:ea typeface="黑体" panose="02010609060101010101" pitchFamily="49" charset="-122"/>
              <a:cs typeface="+mn-cs"/>
            </a:endParaRPr>
          </a:p>
        </p:txBody>
      </p:sp>
      <p:grpSp>
        <p:nvGrpSpPr>
          <p:cNvPr id="119" name="组合 118">
            <a:extLst>
              <a:ext uri="{FF2B5EF4-FFF2-40B4-BE49-F238E27FC236}">
                <a16:creationId xmlns:a16="http://schemas.microsoft.com/office/drawing/2014/main" id="{488E1D38-1EE6-3620-3919-477A78FCEE87}"/>
              </a:ext>
            </a:extLst>
          </p:cNvPr>
          <p:cNvGrpSpPr/>
          <p:nvPr/>
        </p:nvGrpSpPr>
        <p:grpSpPr>
          <a:xfrm>
            <a:off x="108833" y="3183653"/>
            <a:ext cx="904012" cy="1241517"/>
            <a:chOff x="4239488" y="3722370"/>
            <a:chExt cx="904012" cy="1241517"/>
          </a:xfrm>
        </p:grpSpPr>
        <p:sp>
          <p:nvSpPr>
            <p:cNvPr id="120" name="矩形 119">
              <a:extLst>
                <a:ext uri="{FF2B5EF4-FFF2-40B4-BE49-F238E27FC236}">
                  <a16:creationId xmlns:a16="http://schemas.microsoft.com/office/drawing/2014/main" id="{AB95D85F-5E78-2742-F138-B3DA6C222E49}"/>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21" name="组合 120">
              <a:extLst>
                <a:ext uri="{FF2B5EF4-FFF2-40B4-BE49-F238E27FC236}">
                  <a16:creationId xmlns:a16="http://schemas.microsoft.com/office/drawing/2014/main" id="{AB81421C-3C3D-BA6D-ACCB-9996533167A6}"/>
                </a:ext>
              </a:extLst>
            </p:cNvPr>
            <p:cNvGrpSpPr/>
            <p:nvPr/>
          </p:nvGrpSpPr>
          <p:grpSpPr>
            <a:xfrm>
              <a:off x="4364355" y="4769849"/>
              <a:ext cx="129540" cy="125730"/>
              <a:chOff x="4640580" y="4271010"/>
              <a:chExt cx="129540" cy="125730"/>
            </a:xfrm>
          </p:grpSpPr>
          <p:sp>
            <p:nvSpPr>
              <p:cNvPr id="139" name="矩形 138">
                <a:extLst>
                  <a:ext uri="{FF2B5EF4-FFF2-40B4-BE49-F238E27FC236}">
                    <a16:creationId xmlns:a16="http://schemas.microsoft.com/office/drawing/2014/main" id="{1CF63887-6DEE-2660-A843-F2A4FBF3F86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0" name="矩形 139">
                <a:extLst>
                  <a:ext uri="{FF2B5EF4-FFF2-40B4-BE49-F238E27FC236}">
                    <a16:creationId xmlns:a16="http://schemas.microsoft.com/office/drawing/2014/main" id="{0B3B37D1-81D5-CC4D-508D-96DA860DE8C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2" name="组合 121">
              <a:extLst>
                <a:ext uri="{FF2B5EF4-FFF2-40B4-BE49-F238E27FC236}">
                  <a16:creationId xmlns:a16="http://schemas.microsoft.com/office/drawing/2014/main" id="{80C5DE26-5B3D-75CB-2BA8-3077A6F5B89E}"/>
                </a:ext>
              </a:extLst>
            </p:cNvPr>
            <p:cNvGrpSpPr/>
            <p:nvPr/>
          </p:nvGrpSpPr>
          <p:grpSpPr>
            <a:xfrm>
              <a:off x="4552269" y="4769849"/>
              <a:ext cx="129540" cy="125730"/>
              <a:chOff x="4640580" y="4271010"/>
              <a:chExt cx="129540" cy="125730"/>
            </a:xfrm>
          </p:grpSpPr>
          <p:sp>
            <p:nvSpPr>
              <p:cNvPr id="137" name="矩形 136">
                <a:extLst>
                  <a:ext uri="{FF2B5EF4-FFF2-40B4-BE49-F238E27FC236}">
                    <a16:creationId xmlns:a16="http://schemas.microsoft.com/office/drawing/2014/main" id="{D5E3F610-DCFB-E711-5D3F-5A3B86BDE1A3}"/>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8" name="矩形 137">
                <a:extLst>
                  <a:ext uri="{FF2B5EF4-FFF2-40B4-BE49-F238E27FC236}">
                    <a16:creationId xmlns:a16="http://schemas.microsoft.com/office/drawing/2014/main" id="{CBF6E70C-05E6-82B8-ADB2-295D16188E2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3" name="组合 122">
              <a:extLst>
                <a:ext uri="{FF2B5EF4-FFF2-40B4-BE49-F238E27FC236}">
                  <a16:creationId xmlns:a16="http://schemas.microsoft.com/office/drawing/2014/main" id="{C2636C2D-0E36-E02C-8494-8CE8678FC4D0}"/>
                </a:ext>
              </a:extLst>
            </p:cNvPr>
            <p:cNvGrpSpPr/>
            <p:nvPr/>
          </p:nvGrpSpPr>
          <p:grpSpPr>
            <a:xfrm>
              <a:off x="4740183" y="4769849"/>
              <a:ext cx="129540" cy="125730"/>
              <a:chOff x="4640580" y="4271010"/>
              <a:chExt cx="129540" cy="125730"/>
            </a:xfrm>
          </p:grpSpPr>
          <p:sp>
            <p:nvSpPr>
              <p:cNvPr id="135" name="矩形 134">
                <a:extLst>
                  <a:ext uri="{FF2B5EF4-FFF2-40B4-BE49-F238E27FC236}">
                    <a16:creationId xmlns:a16="http://schemas.microsoft.com/office/drawing/2014/main" id="{B512B949-80CA-3A00-4330-E157C970C67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6" name="矩形 135">
                <a:extLst>
                  <a:ext uri="{FF2B5EF4-FFF2-40B4-BE49-F238E27FC236}">
                    <a16:creationId xmlns:a16="http://schemas.microsoft.com/office/drawing/2014/main" id="{52B4A766-44E7-164D-07B8-400781FDFC8A}"/>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4" name="组合 123">
              <a:extLst>
                <a:ext uri="{FF2B5EF4-FFF2-40B4-BE49-F238E27FC236}">
                  <a16:creationId xmlns:a16="http://schemas.microsoft.com/office/drawing/2014/main" id="{322C0C6E-A37D-3271-93D8-8BCF240A13A2}"/>
                </a:ext>
              </a:extLst>
            </p:cNvPr>
            <p:cNvGrpSpPr/>
            <p:nvPr/>
          </p:nvGrpSpPr>
          <p:grpSpPr>
            <a:xfrm>
              <a:off x="4928097" y="4769849"/>
              <a:ext cx="129540" cy="125730"/>
              <a:chOff x="4640580" y="4271010"/>
              <a:chExt cx="129540" cy="125730"/>
            </a:xfrm>
          </p:grpSpPr>
          <p:sp>
            <p:nvSpPr>
              <p:cNvPr id="133" name="矩形 132">
                <a:extLst>
                  <a:ext uri="{FF2B5EF4-FFF2-40B4-BE49-F238E27FC236}">
                    <a16:creationId xmlns:a16="http://schemas.microsoft.com/office/drawing/2014/main" id="{A35F5D4E-7246-C778-405F-ABFB2FA3663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4" name="矩形 133">
                <a:extLst>
                  <a:ext uri="{FF2B5EF4-FFF2-40B4-BE49-F238E27FC236}">
                    <a16:creationId xmlns:a16="http://schemas.microsoft.com/office/drawing/2014/main" id="{1E9FF7B1-8260-BDC3-CB8A-44B0854A069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25" name="矩形 124">
              <a:extLst>
                <a:ext uri="{FF2B5EF4-FFF2-40B4-BE49-F238E27FC236}">
                  <a16:creationId xmlns:a16="http://schemas.microsoft.com/office/drawing/2014/main" id="{A5040A87-DCC0-080D-399D-6E0BFC0A9FD2}"/>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6" name="矩形 125">
              <a:extLst>
                <a:ext uri="{FF2B5EF4-FFF2-40B4-BE49-F238E27FC236}">
                  <a16:creationId xmlns:a16="http://schemas.microsoft.com/office/drawing/2014/main" id="{35930CA9-7CDF-C71B-DD2F-443C56354C6A}"/>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7" name="矩形 126">
              <a:extLst>
                <a:ext uri="{FF2B5EF4-FFF2-40B4-BE49-F238E27FC236}">
                  <a16:creationId xmlns:a16="http://schemas.microsoft.com/office/drawing/2014/main" id="{2BE26139-9F28-A492-3270-31FA2B619C6E}"/>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8" name="流程图: 手动操作 127">
              <a:extLst>
                <a:ext uri="{FF2B5EF4-FFF2-40B4-BE49-F238E27FC236}">
                  <a16:creationId xmlns:a16="http://schemas.microsoft.com/office/drawing/2014/main" id="{E354BED5-9591-37A5-B691-F389DC41FB5E}"/>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9" name="圆柱体 128">
              <a:extLst>
                <a:ext uri="{FF2B5EF4-FFF2-40B4-BE49-F238E27FC236}">
                  <a16:creationId xmlns:a16="http://schemas.microsoft.com/office/drawing/2014/main" id="{F9DFDB15-AFF9-FA4D-E4CB-8736420775E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0" name="圆柱体 129">
              <a:extLst>
                <a:ext uri="{FF2B5EF4-FFF2-40B4-BE49-F238E27FC236}">
                  <a16:creationId xmlns:a16="http://schemas.microsoft.com/office/drawing/2014/main" id="{DEFA62EB-9758-CCB1-DD98-E8A58DC8DA0D}"/>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1" name="圆柱体 130">
              <a:extLst>
                <a:ext uri="{FF2B5EF4-FFF2-40B4-BE49-F238E27FC236}">
                  <a16:creationId xmlns:a16="http://schemas.microsoft.com/office/drawing/2014/main" id="{B070527E-0074-C683-49E4-5D8AE28585C1}"/>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2" name="圆柱体 131">
              <a:extLst>
                <a:ext uri="{FF2B5EF4-FFF2-40B4-BE49-F238E27FC236}">
                  <a16:creationId xmlns:a16="http://schemas.microsoft.com/office/drawing/2014/main" id="{51F0B29B-3085-1957-EEFA-A70D359E5C9E}"/>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1" name="组合 140">
            <a:extLst>
              <a:ext uri="{FF2B5EF4-FFF2-40B4-BE49-F238E27FC236}">
                <a16:creationId xmlns:a16="http://schemas.microsoft.com/office/drawing/2014/main" id="{881ED295-E282-E8BB-6049-836FA7A0AC11}"/>
              </a:ext>
            </a:extLst>
          </p:cNvPr>
          <p:cNvGrpSpPr/>
          <p:nvPr/>
        </p:nvGrpSpPr>
        <p:grpSpPr>
          <a:xfrm>
            <a:off x="108836" y="5101037"/>
            <a:ext cx="904012" cy="1241517"/>
            <a:chOff x="4239488" y="3722370"/>
            <a:chExt cx="904012" cy="1241517"/>
          </a:xfrm>
        </p:grpSpPr>
        <p:sp>
          <p:nvSpPr>
            <p:cNvPr id="142" name="矩形 141">
              <a:extLst>
                <a:ext uri="{FF2B5EF4-FFF2-40B4-BE49-F238E27FC236}">
                  <a16:creationId xmlns:a16="http://schemas.microsoft.com/office/drawing/2014/main" id="{65E84EA8-07BE-F842-B43C-98761725AA4E}"/>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43" name="组合 142">
              <a:extLst>
                <a:ext uri="{FF2B5EF4-FFF2-40B4-BE49-F238E27FC236}">
                  <a16:creationId xmlns:a16="http://schemas.microsoft.com/office/drawing/2014/main" id="{A9D463AF-9798-C65A-92A5-B4B8CE2D80BA}"/>
                </a:ext>
              </a:extLst>
            </p:cNvPr>
            <p:cNvGrpSpPr/>
            <p:nvPr/>
          </p:nvGrpSpPr>
          <p:grpSpPr>
            <a:xfrm>
              <a:off x="4364355" y="4769849"/>
              <a:ext cx="129540" cy="125730"/>
              <a:chOff x="4640580" y="4271010"/>
              <a:chExt cx="129540" cy="125730"/>
            </a:xfrm>
          </p:grpSpPr>
          <p:sp>
            <p:nvSpPr>
              <p:cNvPr id="161" name="矩形 160">
                <a:extLst>
                  <a:ext uri="{FF2B5EF4-FFF2-40B4-BE49-F238E27FC236}">
                    <a16:creationId xmlns:a16="http://schemas.microsoft.com/office/drawing/2014/main" id="{873EDCDC-8B2B-63E2-00B3-6B7C2E8FDC81}"/>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2" name="矩形 161">
                <a:extLst>
                  <a:ext uri="{FF2B5EF4-FFF2-40B4-BE49-F238E27FC236}">
                    <a16:creationId xmlns:a16="http://schemas.microsoft.com/office/drawing/2014/main" id="{EC6397F5-A4C3-4905-9C96-3ABEF5890F12}"/>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4" name="组合 143">
              <a:extLst>
                <a:ext uri="{FF2B5EF4-FFF2-40B4-BE49-F238E27FC236}">
                  <a16:creationId xmlns:a16="http://schemas.microsoft.com/office/drawing/2014/main" id="{D2142DBE-0235-629D-E1B8-1152A3C1D52C}"/>
                </a:ext>
              </a:extLst>
            </p:cNvPr>
            <p:cNvGrpSpPr/>
            <p:nvPr/>
          </p:nvGrpSpPr>
          <p:grpSpPr>
            <a:xfrm>
              <a:off x="4552269" y="4769849"/>
              <a:ext cx="129540" cy="125730"/>
              <a:chOff x="4640580" y="4271010"/>
              <a:chExt cx="129540" cy="125730"/>
            </a:xfrm>
          </p:grpSpPr>
          <p:sp>
            <p:nvSpPr>
              <p:cNvPr id="159" name="矩形 158">
                <a:extLst>
                  <a:ext uri="{FF2B5EF4-FFF2-40B4-BE49-F238E27FC236}">
                    <a16:creationId xmlns:a16="http://schemas.microsoft.com/office/drawing/2014/main" id="{9985376D-9221-0E50-5D65-CAFA075FA56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0" name="矩形 159">
                <a:extLst>
                  <a:ext uri="{FF2B5EF4-FFF2-40B4-BE49-F238E27FC236}">
                    <a16:creationId xmlns:a16="http://schemas.microsoft.com/office/drawing/2014/main" id="{52F51238-9097-24FB-B914-9F613C94499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5" name="组合 144">
              <a:extLst>
                <a:ext uri="{FF2B5EF4-FFF2-40B4-BE49-F238E27FC236}">
                  <a16:creationId xmlns:a16="http://schemas.microsoft.com/office/drawing/2014/main" id="{A70B0AF3-3D87-28EE-9AE6-422DEA2B5637}"/>
                </a:ext>
              </a:extLst>
            </p:cNvPr>
            <p:cNvGrpSpPr/>
            <p:nvPr/>
          </p:nvGrpSpPr>
          <p:grpSpPr>
            <a:xfrm>
              <a:off x="4740183" y="4769849"/>
              <a:ext cx="129540" cy="125730"/>
              <a:chOff x="4640580" y="4271010"/>
              <a:chExt cx="129540" cy="125730"/>
            </a:xfrm>
          </p:grpSpPr>
          <p:sp>
            <p:nvSpPr>
              <p:cNvPr id="157" name="矩形 156">
                <a:extLst>
                  <a:ext uri="{FF2B5EF4-FFF2-40B4-BE49-F238E27FC236}">
                    <a16:creationId xmlns:a16="http://schemas.microsoft.com/office/drawing/2014/main" id="{49EEE19C-2409-285E-5099-E2486870DA45}"/>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8" name="矩形 157">
                <a:extLst>
                  <a:ext uri="{FF2B5EF4-FFF2-40B4-BE49-F238E27FC236}">
                    <a16:creationId xmlns:a16="http://schemas.microsoft.com/office/drawing/2014/main" id="{E0DA3613-E862-E4A1-47A5-514F4330A5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6" name="组合 145">
              <a:extLst>
                <a:ext uri="{FF2B5EF4-FFF2-40B4-BE49-F238E27FC236}">
                  <a16:creationId xmlns:a16="http://schemas.microsoft.com/office/drawing/2014/main" id="{2601D3C2-12E5-DEBE-6596-64CE963D028E}"/>
                </a:ext>
              </a:extLst>
            </p:cNvPr>
            <p:cNvGrpSpPr/>
            <p:nvPr/>
          </p:nvGrpSpPr>
          <p:grpSpPr>
            <a:xfrm>
              <a:off x="4928097" y="4769849"/>
              <a:ext cx="129540" cy="125730"/>
              <a:chOff x="4640580" y="4271010"/>
              <a:chExt cx="129540" cy="125730"/>
            </a:xfrm>
          </p:grpSpPr>
          <p:sp>
            <p:nvSpPr>
              <p:cNvPr id="155" name="矩形 154">
                <a:extLst>
                  <a:ext uri="{FF2B5EF4-FFF2-40B4-BE49-F238E27FC236}">
                    <a16:creationId xmlns:a16="http://schemas.microsoft.com/office/drawing/2014/main" id="{7FD6B7CB-5C60-7046-4AEA-F2C9C51DF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6" name="矩形 155">
                <a:extLst>
                  <a:ext uri="{FF2B5EF4-FFF2-40B4-BE49-F238E27FC236}">
                    <a16:creationId xmlns:a16="http://schemas.microsoft.com/office/drawing/2014/main" id="{C0DAAB05-B73A-0B80-F9E0-BE0D16E9BC59}"/>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47" name="矩形 146">
              <a:extLst>
                <a:ext uri="{FF2B5EF4-FFF2-40B4-BE49-F238E27FC236}">
                  <a16:creationId xmlns:a16="http://schemas.microsoft.com/office/drawing/2014/main" id="{F0EC4AE2-6AB5-BEF9-1F0E-E6ED7B8BB801}"/>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8" name="矩形 147">
              <a:extLst>
                <a:ext uri="{FF2B5EF4-FFF2-40B4-BE49-F238E27FC236}">
                  <a16:creationId xmlns:a16="http://schemas.microsoft.com/office/drawing/2014/main" id="{0465F20D-BDB4-7184-4B43-D0B0A3110861}"/>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9" name="矩形 148">
              <a:extLst>
                <a:ext uri="{FF2B5EF4-FFF2-40B4-BE49-F238E27FC236}">
                  <a16:creationId xmlns:a16="http://schemas.microsoft.com/office/drawing/2014/main" id="{2ED4FDD0-019E-EDE7-AC49-699460E3C669}"/>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0" name="流程图: 手动操作 149">
              <a:extLst>
                <a:ext uri="{FF2B5EF4-FFF2-40B4-BE49-F238E27FC236}">
                  <a16:creationId xmlns:a16="http://schemas.microsoft.com/office/drawing/2014/main" id="{75B24DE3-980B-7AC8-913D-E58541CAE49D}"/>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1" name="圆柱体 150">
              <a:extLst>
                <a:ext uri="{FF2B5EF4-FFF2-40B4-BE49-F238E27FC236}">
                  <a16:creationId xmlns:a16="http://schemas.microsoft.com/office/drawing/2014/main" id="{4583B755-A3D6-129E-AE27-6E5EB1DEF9B2}"/>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2" name="圆柱体 151">
              <a:extLst>
                <a:ext uri="{FF2B5EF4-FFF2-40B4-BE49-F238E27FC236}">
                  <a16:creationId xmlns:a16="http://schemas.microsoft.com/office/drawing/2014/main" id="{B043C250-A317-F000-F1D0-E7425DCB2A13}"/>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3" name="圆柱体 152">
              <a:extLst>
                <a:ext uri="{FF2B5EF4-FFF2-40B4-BE49-F238E27FC236}">
                  <a16:creationId xmlns:a16="http://schemas.microsoft.com/office/drawing/2014/main" id="{33CFC9B1-A3CA-20CC-8F27-233587F0EBDF}"/>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4" name="圆柱体 153">
              <a:extLst>
                <a:ext uri="{FF2B5EF4-FFF2-40B4-BE49-F238E27FC236}">
                  <a16:creationId xmlns:a16="http://schemas.microsoft.com/office/drawing/2014/main" id="{F2E406B0-4538-6E18-571F-18829212136D}"/>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3" name="组合 162">
            <a:extLst>
              <a:ext uri="{FF2B5EF4-FFF2-40B4-BE49-F238E27FC236}">
                <a16:creationId xmlns:a16="http://schemas.microsoft.com/office/drawing/2014/main" id="{F92A3FB3-B4EF-319C-90B3-3DFABCF29627}"/>
              </a:ext>
            </a:extLst>
          </p:cNvPr>
          <p:cNvGrpSpPr/>
          <p:nvPr/>
        </p:nvGrpSpPr>
        <p:grpSpPr>
          <a:xfrm>
            <a:off x="2692378" y="5101037"/>
            <a:ext cx="904012" cy="1241517"/>
            <a:chOff x="4239488" y="3722370"/>
            <a:chExt cx="904012" cy="1241517"/>
          </a:xfrm>
        </p:grpSpPr>
        <p:sp>
          <p:nvSpPr>
            <p:cNvPr id="164" name="矩形 163">
              <a:extLst>
                <a:ext uri="{FF2B5EF4-FFF2-40B4-BE49-F238E27FC236}">
                  <a16:creationId xmlns:a16="http://schemas.microsoft.com/office/drawing/2014/main" id="{700AF830-6425-37AC-5448-E958993334B2}"/>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65" name="组合 164">
              <a:extLst>
                <a:ext uri="{FF2B5EF4-FFF2-40B4-BE49-F238E27FC236}">
                  <a16:creationId xmlns:a16="http://schemas.microsoft.com/office/drawing/2014/main" id="{F0AAE3EB-FB8E-6770-8BFD-CFC847B6ACB1}"/>
                </a:ext>
              </a:extLst>
            </p:cNvPr>
            <p:cNvGrpSpPr/>
            <p:nvPr/>
          </p:nvGrpSpPr>
          <p:grpSpPr>
            <a:xfrm>
              <a:off x="4364355" y="4769849"/>
              <a:ext cx="129540" cy="125730"/>
              <a:chOff x="4640580" y="4271010"/>
              <a:chExt cx="129540" cy="125730"/>
            </a:xfrm>
          </p:grpSpPr>
          <p:sp>
            <p:nvSpPr>
              <p:cNvPr id="183" name="矩形 182">
                <a:extLst>
                  <a:ext uri="{FF2B5EF4-FFF2-40B4-BE49-F238E27FC236}">
                    <a16:creationId xmlns:a16="http://schemas.microsoft.com/office/drawing/2014/main" id="{F697DA48-A532-094B-75C0-640DAA05035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4" name="矩形 183">
                <a:extLst>
                  <a:ext uri="{FF2B5EF4-FFF2-40B4-BE49-F238E27FC236}">
                    <a16:creationId xmlns:a16="http://schemas.microsoft.com/office/drawing/2014/main" id="{7DF77B86-C4FC-A885-5818-79A746F83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6" name="组合 165">
              <a:extLst>
                <a:ext uri="{FF2B5EF4-FFF2-40B4-BE49-F238E27FC236}">
                  <a16:creationId xmlns:a16="http://schemas.microsoft.com/office/drawing/2014/main" id="{88657AC9-5FE3-F745-B99E-90A3A428659B}"/>
                </a:ext>
              </a:extLst>
            </p:cNvPr>
            <p:cNvGrpSpPr/>
            <p:nvPr/>
          </p:nvGrpSpPr>
          <p:grpSpPr>
            <a:xfrm>
              <a:off x="4552269" y="4769849"/>
              <a:ext cx="129540" cy="125730"/>
              <a:chOff x="4640580" y="4271010"/>
              <a:chExt cx="129540" cy="125730"/>
            </a:xfrm>
          </p:grpSpPr>
          <p:sp>
            <p:nvSpPr>
              <p:cNvPr id="181" name="矩形 180">
                <a:extLst>
                  <a:ext uri="{FF2B5EF4-FFF2-40B4-BE49-F238E27FC236}">
                    <a16:creationId xmlns:a16="http://schemas.microsoft.com/office/drawing/2014/main" id="{72B36AD8-A4E2-B03E-0005-B5771D937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2" name="矩形 181">
                <a:extLst>
                  <a:ext uri="{FF2B5EF4-FFF2-40B4-BE49-F238E27FC236}">
                    <a16:creationId xmlns:a16="http://schemas.microsoft.com/office/drawing/2014/main" id="{B571C4B6-1444-548E-39C5-CBBCD9AC2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7" name="组合 166">
              <a:extLst>
                <a:ext uri="{FF2B5EF4-FFF2-40B4-BE49-F238E27FC236}">
                  <a16:creationId xmlns:a16="http://schemas.microsoft.com/office/drawing/2014/main" id="{67C3C805-879F-6084-BD10-8161030E6E4A}"/>
                </a:ext>
              </a:extLst>
            </p:cNvPr>
            <p:cNvGrpSpPr/>
            <p:nvPr/>
          </p:nvGrpSpPr>
          <p:grpSpPr>
            <a:xfrm>
              <a:off x="4740183" y="4769849"/>
              <a:ext cx="129540" cy="125730"/>
              <a:chOff x="4640580" y="4271010"/>
              <a:chExt cx="129540" cy="125730"/>
            </a:xfrm>
          </p:grpSpPr>
          <p:sp>
            <p:nvSpPr>
              <p:cNvPr id="179" name="矩形 178">
                <a:extLst>
                  <a:ext uri="{FF2B5EF4-FFF2-40B4-BE49-F238E27FC236}">
                    <a16:creationId xmlns:a16="http://schemas.microsoft.com/office/drawing/2014/main" id="{8DD10807-B6B0-1187-D5BC-51FE603EFE4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0" name="矩形 179">
                <a:extLst>
                  <a:ext uri="{FF2B5EF4-FFF2-40B4-BE49-F238E27FC236}">
                    <a16:creationId xmlns:a16="http://schemas.microsoft.com/office/drawing/2014/main" id="{CF77BCAE-7711-1BF0-5CCD-50215FD199C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8" name="组合 167">
              <a:extLst>
                <a:ext uri="{FF2B5EF4-FFF2-40B4-BE49-F238E27FC236}">
                  <a16:creationId xmlns:a16="http://schemas.microsoft.com/office/drawing/2014/main" id="{2B2D7AC9-FB28-1FEE-72D6-69E647B8D313}"/>
                </a:ext>
              </a:extLst>
            </p:cNvPr>
            <p:cNvGrpSpPr/>
            <p:nvPr/>
          </p:nvGrpSpPr>
          <p:grpSpPr>
            <a:xfrm>
              <a:off x="4928097" y="4769849"/>
              <a:ext cx="129540" cy="125730"/>
              <a:chOff x="4640580" y="4271010"/>
              <a:chExt cx="129540" cy="125730"/>
            </a:xfrm>
          </p:grpSpPr>
          <p:sp>
            <p:nvSpPr>
              <p:cNvPr id="177" name="矩形 176">
                <a:extLst>
                  <a:ext uri="{FF2B5EF4-FFF2-40B4-BE49-F238E27FC236}">
                    <a16:creationId xmlns:a16="http://schemas.microsoft.com/office/drawing/2014/main" id="{14BAAEFB-AD98-9DBC-5B42-5E803B0B49FB}"/>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8" name="矩形 177">
                <a:extLst>
                  <a:ext uri="{FF2B5EF4-FFF2-40B4-BE49-F238E27FC236}">
                    <a16:creationId xmlns:a16="http://schemas.microsoft.com/office/drawing/2014/main" id="{2A6984A0-0CCC-F21D-0AD0-DC0C72D740A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69" name="矩形 168">
              <a:extLst>
                <a:ext uri="{FF2B5EF4-FFF2-40B4-BE49-F238E27FC236}">
                  <a16:creationId xmlns:a16="http://schemas.microsoft.com/office/drawing/2014/main" id="{C159366E-E893-527F-D527-5AB02FE7934C}"/>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0" name="矩形 169">
              <a:extLst>
                <a:ext uri="{FF2B5EF4-FFF2-40B4-BE49-F238E27FC236}">
                  <a16:creationId xmlns:a16="http://schemas.microsoft.com/office/drawing/2014/main" id="{6B8A9B6B-4FD3-C24E-16DF-123901CDD154}"/>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1" name="矩形 170">
              <a:extLst>
                <a:ext uri="{FF2B5EF4-FFF2-40B4-BE49-F238E27FC236}">
                  <a16:creationId xmlns:a16="http://schemas.microsoft.com/office/drawing/2014/main" id="{E7BFB75D-1E00-0C4C-5313-FBA4CD3FEEC2}"/>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2" name="流程图: 手动操作 171">
              <a:extLst>
                <a:ext uri="{FF2B5EF4-FFF2-40B4-BE49-F238E27FC236}">
                  <a16:creationId xmlns:a16="http://schemas.microsoft.com/office/drawing/2014/main" id="{51E798C2-BDDC-AD2E-B975-110F3D61EA6C}"/>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3" name="圆柱体 172">
              <a:extLst>
                <a:ext uri="{FF2B5EF4-FFF2-40B4-BE49-F238E27FC236}">
                  <a16:creationId xmlns:a16="http://schemas.microsoft.com/office/drawing/2014/main" id="{876A7118-9AB3-6907-4A11-D6312D23698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4" name="圆柱体 173">
              <a:extLst>
                <a:ext uri="{FF2B5EF4-FFF2-40B4-BE49-F238E27FC236}">
                  <a16:creationId xmlns:a16="http://schemas.microsoft.com/office/drawing/2014/main" id="{6F4E1D12-7280-BCE0-5009-0919D18F8B3C}"/>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5" name="圆柱体 174">
              <a:extLst>
                <a:ext uri="{FF2B5EF4-FFF2-40B4-BE49-F238E27FC236}">
                  <a16:creationId xmlns:a16="http://schemas.microsoft.com/office/drawing/2014/main" id="{E947B89D-9A77-3438-AEE9-F747EA6DC5B0}"/>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6" name="圆柱体 175">
              <a:extLst>
                <a:ext uri="{FF2B5EF4-FFF2-40B4-BE49-F238E27FC236}">
                  <a16:creationId xmlns:a16="http://schemas.microsoft.com/office/drawing/2014/main" id="{553476C5-62BA-1FE2-90AA-DAB597202E61}"/>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185" name="直接连接符 184">
            <a:extLst>
              <a:ext uri="{FF2B5EF4-FFF2-40B4-BE49-F238E27FC236}">
                <a16:creationId xmlns:a16="http://schemas.microsoft.com/office/drawing/2014/main" id="{E13FBDAB-AC1B-7617-93FB-891F7F1E3C3C}"/>
              </a:ext>
            </a:extLst>
          </p:cNvPr>
          <p:cNvCxnSpPr>
            <a:cxnSpLocks/>
            <a:stCxn id="153" idx="1"/>
            <a:endCxn id="129" idx="1"/>
          </p:cNvCxnSpPr>
          <p:nvPr/>
        </p:nvCxnSpPr>
        <p:spPr>
          <a:xfrm flipH="1" flipV="1">
            <a:off x="360042" y="4149489"/>
            <a:ext cx="55247" cy="976856"/>
          </a:xfrm>
          <a:prstGeom prst="line">
            <a:avLst/>
          </a:prstGeom>
          <a:noFill/>
          <a:ln w="38100" cap="flat" cmpd="sng" algn="ctr">
            <a:solidFill>
              <a:sysClr val="windowText" lastClr="000000"/>
            </a:solidFill>
            <a:prstDash val="solid"/>
            <a:miter lim="800000"/>
          </a:ln>
          <a:effectLst/>
        </p:spPr>
      </p:cxnSp>
      <p:grpSp>
        <p:nvGrpSpPr>
          <p:cNvPr id="186" name="组合 185">
            <a:extLst>
              <a:ext uri="{FF2B5EF4-FFF2-40B4-BE49-F238E27FC236}">
                <a16:creationId xmlns:a16="http://schemas.microsoft.com/office/drawing/2014/main" id="{95D63F80-3507-D9D9-40CF-A715B086E29F}"/>
              </a:ext>
            </a:extLst>
          </p:cNvPr>
          <p:cNvGrpSpPr/>
          <p:nvPr/>
        </p:nvGrpSpPr>
        <p:grpSpPr>
          <a:xfrm>
            <a:off x="2653165" y="3183653"/>
            <a:ext cx="904012" cy="1241517"/>
            <a:chOff x="4239488" y="3722370"/>
            <a:chExt cx="904012" cy="1241517"/>
          </a:xfrm>
        </p:grpSpPr>
        <p:sp>
          <p:nvSpPr>
            <p:cNvPr id="187" name="矩形 186">
              <a:extLst>
                <a:ext uri="{FF2B5EF4-FFF2-40B4-BE49-F238E27FC236}">
                  <a16:creationId xmlns:a16="http://schemas.microsoft.com/office/drawing/2014/main" id="{DB80A37E-4019-C74C-34A3-1CC71E674DDF}"/>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88" name="组合 187">
              <a:extLst>
                <a:ext uri="{FF2B5EF4-FFF2-40B4-BE49-F238E27FC236}">
                  <a16:creationId xmlns:a16="http://schemas.microsoft.com/office/drawing/2014/main" id="{8C25E53F-1FFA-B35B-8AB9-7A6A0A6BF3C9}"/>
                </a:ext>
              </a:extLst>
            </p:cNvPr>
            <p:cNvGrpSpPr/>
            <p:nvPr/>
          </p:nvGrpSpPr>
          <p:grpSpPr>
            <a:xfrm>
              <a:off x="4364355" y="4769849"/>
              <a:ext cx="129540" cy="125730"/>
              <a:chOff x="4640580" y="4271010"/>
              <a:chExt cx="129540" cy="125730"/>
            </a:xfrm>
          </p:grpSpPr>
          <p:sp>
            <p:nvSpPr>
              <p:cNvPr id="206" name="矩形 205">
                <a:extLst>
                  <a:ext uri="{FF2B5EF4-FFF2-40B4-BE49-F238E27FC236}">
                    <a16:creationId xmlns:a16="http://schemas.microsoft.com/office/drawing/2014/main" id="{099C4AB3-AD70-8BB0-BE23-DA973702D7C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7" name="矩形 206">
                <a:extLst>
                  <a:ext uri="{FF2B5EF4-FFF2-40B4-BE49-F238E27FC236}">
                    <a16:creationId xmlns:a16="http://schemas.microsoft.com/office/drawing/2014/main" id="{0A892F41-6125-87C6-271A-ECDC441E6F88}"/>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9" name="组合 188">
              <a:extLst>
                <a:ext uri="{FF2B5EF4-FFF2-40B4-BE49-F238E27FC236}">
                  <a16:creationId xmlns:a16="http://schemas.microsoft.com/office/drawing/2014/main" id="{1073A027-668A-0DCA-F643-FD6D6785C717}"/>
                </a:ext>
              </a:extLst>
            </p:cNvPr>
            <p:cNvGrpSpPr/>
            <p:nvPr/>
          </p:nvGrpSpPr>
          <p:grpSpPr>
            <a:xfrm>
              <a:off x="4552269" y="4769849"/>
              <a:ext cx="129540" cy="125730"/>
              <a:chOff x="4640580" y="4271010"/>
              <a:chExt cx="129540" cy="125730"/>
            </a:xfrm>
          </p:grpSpPr>
          <p:sp>
            <p:nvSpPr>
              <p:cNvPr id="204" name="矩形 203">
                <a:extLst>
                  <a:ext uri="{FF2B5EF4-FFF2-40B4-BE49-F238E27FC236}">
                    <a16:creationId xmlns:a16="http://schemas.microsoft.com/office/drawing/2014/main" id="{8D7850C1-A046-6CE2-9776-B00B03C888B4}"/>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5" name="矩形 204">
                <a:extLst>
                  <a:ext uri="{FF2B5EF4-FFF2-40B4-BE49-F238E27FC236}">
                    <a16:creationId xmlns:a16="http://schemas.microsoft.com/office/drawing/2014/main" id="{F948B97E-2C83-C767-82E4-44E0DAEBDB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0" name="组合 189">
              <a:extLst>
                <a:ext uri="{FF2B5EF4-FFF2-40B4-BE49-F238E27FC236}">
                  <a16:creationId xmlns:a16="http://schemas.microsoft.com/office/drawing/2014/main" id="{DD5EB925-5331-1AA1-271C-0E020FCA2490}"/>
                </a:ext>
              </a:extLst>
            </p:cNvPr>
            <p:cNvGrpSpPr/>
            <p:nvPr/>
          </p:nvGrpSpPr>
          <p:grpSpPr>
            <a:xfrm>
              <a:off x="4740183" y="4769849"/>
              <a:ext cx="129540" cy="125730"/>
              <a:chOff x="4640580" y="4271010"/>
              <a:chExt cx="129540" cy="125730"/>
            </a:xfrm>
          </p:grpSpPr>
          <p:sp>
            <p:nvSpPr>
              <p:cNvPr id="202" name="矩形 201">
                <a:extLst>
                  <a:ext uri="{FF2B5EF4-FFF2-40B4-BE49-F238E27FC236}">
                    <a16:creationId xmlns:a16="http://schemas.microsoft.com/office/drawing/2014/main" id="{2FE05498-F853-9DF3-0579-08A528C1D51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3" name="矩形 202">
                <a:extLst>
                  <a:ext uri="{FF2B5EF4-FFF2-40B4-BE49-F238E27FC236}">
                    <a16:creationId xmlns:a16="http://schemas.microsoft.com/office/drawing/2014/main" id="{D5C48C37-2AB4-36E5-684F-233510B4D0D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1" name="组合 190">
              <a:extLst>
                <a:ext uri="{FF2B5EF4-FFF2-40B4-BE49-F238E27FC236}">
                  <a16:creationId xmlns:a16="http://schemas.microsoft.com/office/drawing/2014/main" id="{1124CD30-16FF-AD56-5395-4BB4D78D72E9}"/>
                </a:ext>
              </a:extLst>
            </p:cNvPr>
            <p:cNvGrpSpPr/>
            <p:nvPr/>
          </p:nvGrpSpPr>
          <p:grpSpPr>
            <a:xfrm>
              <a:off x="4928097" y="4769849"/>
              <a:ext cx="129540" cy="125730"/>
              <a:chOff x="4640580" y="4271010"/>
              <a:chExt cx="129540" cy="125730"/>
            </a:xfrm>
          </p:grpSpPr>
          <p:sp>
            <p:nvSpPr>
              <p:cNvPr id="200" name="矩形 199">
                <a:extLst>
                  <a:ext uri="{FF2B5EF4-FFF2-40B4-BE49-F238E27FC236}">
                    <a16:creationId xmlns:a16="http://schemas.microsoft.com/office/drawing/2014/main" id="{862F8E7D-7588-999B-BE9D-FCF45F41BB8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1" name="矩形 200">
                <a:extLst>
                  <a:ext uri="{FF2B5EF4-FFF2-40B4-BE49-F238E27FC236}">
                    <a16:creationId xmlns:a16="http://schemas.microsoft.com/office/drawing/2014/main" id="{8CA71D4D-496F-38DE-E7B1-A04516A7060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92" name="矩形 191">
              <a:extLst>
                <a:ext uri="{FF2B5EF4-FFF2-40B4-BE49-F238E27FC236}">
                  <a16:creationId xmlns:a16="http://schemas.microsoft.com/office/drawing/2014/main" id="{8053C2CE-9638-77EC-7522-D9D6F8CB7A6B}"/>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3" name="矩形 192">
              <a:extLst>
                <a:ext uri="{FF2B5EF4-FFF2-40B4-BE49-F238E27FC236}">
                  <a16:creationId xmlns:a16="http://schemas.microsoft.com/office/drawing/2014/main" id="{4C513C1E-7DFB-E5EE-7766-8CFB6526EE65}"/>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4" name="矩形 193">
              <a:extLst>
                <a:ext uri="{FF2B5EF4-FFF2-40B4-BE49-F238E27FC236}">
                  <a16:creationId xmlns:a16="http://schemas.microsoft.com/office/drawing/2014/main" id="{957A5F19-77BC-33B8-28E7-6BE1F07D2B8A}"/>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5" name="流程图: 手动操作 194">
              <a:extLst>
                <a:ext uri="{FF2B5EF4-FFF2-40B4-BE49-F238E27FC236}">
                  <a16:creationId xmlns:a16="http://schemas.microsoft.com/office/drawing/2014/main" id="{A588F7BA-1286-E9BD-9970-5BD61DFD3E56}"/>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6" name="圆柱体 195">
              <a:extLst>
                <a:ext uri="{FF2B5EF4-FFF2-40B4-BE49-F238E27FC236}">
                  <a16:creationId xmlns:a16="http://schemas.microsoft.com/office/drawing/2014/main" id="{2CC5310C-6C18-0572-B95A-404FC994132B}"/>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7" name="圆柱体 196">
              <a:extLst>
                <a:ext uri="{FF2B5EF4-FFF2-40B4-BE49-F238E27FC236}">
                  <a16:creationId xmlns:a16="http://schemas.microsoft.com/office/drawing/2014/main" id="{52C9C257-228B-5CC6-F6F3-64EB4122156B}"/>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8" name="圆柱体 197">
              <a:extLst>
                <a:ext uri="{FF2B5EF4-FFF2-40B4-BE49-F238E27FC236}">
                  <a16:creationId xmlns:a16="http://schemas.microsoft.com/office/drawing/2014/main" id="{EFDD3B94-EA5D-E96E-C4D5-91A959D83CD3}"/>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9" name="圆柱体 198">
              <a:extLst>
                <a:ext uri="{FF2B5EF4-FFF2-40B4-BE49-F238E27FC236}">
                  <a16:creationId xmlns:a16="http://schemas.microsoft.com/office/drawing/2014/main" id="{28D1A7CB-3142-3A2D-5B06-F7C633C90B0C}"/>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208" name="直接连接符 207">
            <a:extLst>
              <a:ext uri="{FF2B5EF4-FFF2-40B4-BE49-F238E27FC236}">
                <a16:creationId xmlns:a16="http://schemas.microsoft.com/office/drawing/2014/main" id="{947F9CB9-2BF7-016A-A8C6-88478A3363CB}"/>
              </a:ext>
            </a:extLst>
          </p:cNvPr>
          <p:cNvCxnSpPr>
            <a:cxnSpLocks/>
            <a:stCxn id="154" idx="1"/>
            <a:endCxn id="196" idx="1"/>
          </p:cNvCxnSpPr>
          <p:nvPr/>
        </p:nvCxnSpPr>
        <p:spPr>
          <a:xfrm flipV="1">
            <a:off x="695933" y="4149489"/>
            <a:ext cx="2208441" cy="976856"/>
          </a:xfrm>
          <a:prstGeom prst="line">
            <a:avLst/>
          </a:prstGeom>
          <a:noFill/>
          <a:ln w="38100" cap="flat" cmpd="sng" algn="ctr">
            <a:solidFill>
              <a:sysClr val="windowText" lastClr="000000"/>
            </a:solidFill>
            <a:prstDash val="solid"/>
            <a:miter lim="800000"/>
          </a:ln>
          <a:effectLst/>
        </p:spPr>
      </p:cxnSp>
      <p:cxnSp>
        <p:nvCxnSpPr>
          <p:cNvPr id="209" name="直接连接符 208">
            <a:extLst>
              <a:ext uri="{FF2B5EF4-FFF2-40B4-BE49-F238E27FC236}">
                <a16:creationId xmlns:a16="http://schemas.microsoft.com/office/drawing/2014/main" id="{305016BB-E87E-393C-2A7F-53AE31717827}"/>
              </a:ext>
            </a:extLst>
          </p:cNvPr>
          <p:cNvCxnSpPr>
            <a:cxnSpLocks/>
            <a:stCxn id="175" idx="1"/>
            <a:endCxn id="130" idx="1"/>
          </p:cNvCxnSpPr>
          <p:nvPr/>
        </p:nvCxnSpPr>
        <p:spPr>
          <a:xfrm flipH="1" flipV="1">
            <a:off x="760701" y="4149489"/>
            <a:ext cx="2238130" cy="976856"/>
          </a:xfrm>
          <a:prstGeom prst="line">
            <a:avLst/>
          </a:prstGeom>
          <a:noFill/>
          <a:ln w="38100" cap="flat" cmpd="sng" algn="ctr">
            <a:solidFill>
              <a:sysClr val="windowText" lastClr="000000"/>
            </a:solidFill>
            <a:prstDash val="solid"/>
            <a:miter lim="800000"/>
          </a:ln>
          <a:effectLst/>
        </p:spPr>
      </p:cxnSp>
      <p:cxnSp>
        <p:nvCxnSpPr>
          <p:cNvPr id="210" name="直接连接符 209">
            <a:extLst>
              <a:ext uri="{FF2B5EF4-FFF2-40B4-BE49-F238E27FC236}">
                <a16:creationId xmlns:a16="http://schemas.microsoft.com/office/drawing/2014/main" id="{9887E33F-386D-BD2B-DD1F-AFBF110CB8D9}"/>
              </a:ext>
            </a:extLst>
          </p:cNvPr>
          <p:cNvCxnSpPr>
            <a:cxnSpLocks/>
            <a:stCxn id="176" idx="1"/>
            <a:endCxn id="197" idx="1"/>
          </p:cNvCxnSpPr>
          <p:nvPr/>
        </p:nvCxnSpPr>
        <p:spPr>
          <a:xfrm flipV="1">
            <a:off x="3279475" y="4149489"/>
            <a:ext cx="25558" cy="976856"/>
          </a:xfrm>
          <a:prstGeom prst="line">
            <a:avLst/>
          </a:prstGeom>
          <a:noFill/>
          <a:ln w="38100" cap="flat" cmpd="sng" algn="ctr">
            <a:solidFill>
              <a:sysClr val="windowText" lastClr="000000"/>
            </a:solidFill>
            <a:prstDash val="solid"/>
            <a:miter lim="800000"/>
          </a:ln>
          <a:effectLst/>
        </p:spPr>
      </p:cxnSp>
      <p:pic>
        <p:nvPicPr>
          <p:cNvPr id="215" name="图片 214">
            <a:extLst>
              <a:ext uri="{FF2B5EF4-FFF2-40B4-BE49-F238E27FC236}">
                <a16:creationId xmlns:a16="http://schemas.microsoft.com/office/drawing/2014/main" id="{E6EBB8AC-D804-6FC9-EC82-092C9E27D114}"/>
              </a:ext>
            </a:extLst>
          </p:cNvPr>
          <p:cNvPicPr>
            <a:picLocks noChangeAspect="1"/>
          </p:cNvPicPr>
          <p:nvPr/>
        </p:nvPicPr>
        <p:blipFill rotWithShape="1">
          <a:blip r:embed="rId5"/>
          <a:srcRect l="36331" t="20938" r="35166" b="50000"/>
          <a:stretch/>
        </p:blipFill>
        <p:spPr>
          <a:xfrm rot="16200000">
            <a:off x="469561" y="3529455"/>
            <a:ext cx="211307" cy="304873"/>
          </a:xfrm>
          <a:prstGeom prst="rect">
            <a:avLst/>
          </a:prstGeom>
        </p:spPr>
      </p:pic>
      <p:pic>
        <p:nvPicPr>
          <p:cNvPr id="216" name="图片 215">
            <a:extLst>
              <a:ext uri="{FF2B5EF4-FFF2-40B4-BE49-F238E27FC236}">
                <a16:creationId xmlns:a16="http://schemas.microsoft.com/office/drawing/2014/main" id="{DCC3DC6E-ECE6-943B-6521-D5AB9C3FBEFD}"/>
              </a:ext>
            </a:extLst>
          </p:cNvPr>
          <p:cNvPicPr>
            <a:picLocks noChangeAspect="1"/>
          </p:cNvPicPr>
          <p:nvPr/>
        </p:nvPicPr>
        <p:blipFill rotWithShape="1">
          <a:blip r:embed="rId5"/>
          <a:srcRect l="36331" t="20938" r="35166" b="50000"/>
          <a:stretch/>
        </p:blipFill>
        <p:spPr>
          <a:xfrm rot="16200000">
            <a:off x="3010818" y="3529615"/>
            <a:ext cx="211307" cy="304873"/>
          </a:xfrm>
          <a:prstGeom prst="rect">
            <a:avLst/>
          </a:prstGeom>
        </p:spPr>
      </p:pic>
      <p:pic>
        <p:nvPicPr>
          <p:cNvPr id="217" name="图片 216">
            <a:extLst>
              <a:ext uri="{FF2B5EF4-FFF2-40B4-BE49-F238E27FC236}">
                <a16:creationId xmlns:a16="http://schemas.microsoft.com/office/drawing/2014/main" id="{AAC03C34-2005-7DBD-AEA4-1E4777A7F903}"/>
              </a:ext>
            </a:extLst>
          </p:cNvPr>
          <p:cNvPicPr>
            <a:picLocks noChangeAspect="1"/>
          </p:cNvPicPr>
          <p:nvPr/>
        </p:nvPicPr>
        <p:blipFill rotWithShape="1">
          <a:blip r:embed="rId5"/>
          <a:srcRect l="36331" t="20938" r="35166" b="50000"/>
          <a:stretch/>
        </p:blipFill>
        <p:spPr>
          <a:xfrm rot="16200000">
            <a:off x="469561" y="5450377"/>
            <a:ext cx="211307" cy="304873"/>
          </a:xfrm>
          <a:prstGeom prst="rect">
            <a:avLst/>
          </a:prstGeom>
        </p:spPr>
      </p:pic>
      <p:pic>
        <p:nvPicPr>
          <p:cNvPr id="218" name="图片 217">
            <a:extLst>
              <a:ext uri="{FF2B5EF4-FFF2-40B4-BE49-F238E27FC236}">
                <a16:creationId xmlns:a16="http://schemas.microsoft.com/office/drawing/2014/main" id="{38126FC6-03FA-31D8-A6B8-446AE1CCB683}"/>
              </a:ext>
            </a:extLst>
          </p:cNvPr>
          <p:cNvPicPr>
            <a:picLocks noChangeAspect="1"/>
          </p:cNvPicPr>
          <p:nvPr/>
        </p:nvPicPr>
        <p:blipFill rotWithShape="1">
          <a:blip r:embed="rId5"/>
          <a:srcRect l="36331" t="20938" r="35166" b="50000"/>
          <a:stretch/>
        </p:blipFill>
        <p:spPr>
          <a:xfrm rot="16200000">
            <a:off x="3038728" y="5450377"/>
            <a:ext cx="211307" cy="304873"/>
          </a:xfrm>
          <a:prstGeom prst="rect">
            <a:avLst/>
          </a:prstGeom>
        </p:spPr>
      </p:pic>
      <p:grpSp>
        <p:nvGrpSpPr>
          <p:cNvPr id="219" name="组合 218">
            <a:extLst>
              <a:ext uri="{FF2B5EF4-FFF2-40B4-BE49-F238E27FC236}">
                <a16:creationId xmlns:a16="http://schemas.microsoft.com/office/drawing/2014/main" id="{9E516161-A9FB-5E74-FF01-D5CDF6417538}"/>
              </a:ext>
            </a:extLst>
          </p:cNvPr>
          <p:cNvGrpSpPr/>
          <p:nvPr/>
        </p:nvGrpSpPr>
        <p:grpSpPr>
          <a:xfrm>
            <a:off x="2652439" y="3687279"/>
            <a:ext cx="1696298" cy="1121803"/>
            <a:chOff x="2152966" y="2566104"/>
            <a:chExt cx="1696298" cy="1121803"/>
          </a:xfrm>
        </p:grpSpPr>
        <p:sp>
          <p:nvSpPr>
            <p:cNvPr id="221" name="文本框 220">
              <a:extLst>
                <a:ext uri="{FF2B5EF4-FFF2-40B4-BE49-F238E27FC236}">
                  <a16:creationId xmlns:a16="http://schemas.microsoft.com/office/drawing/2014/main" id="{AD582489-D011-892C-166A-088223102299}"/>
                </a:ext>
              </a:extLst>
            </p:cNvPr>
            <p:cNvSpPr txBox="1"/>
            <p:nvPr/>
          </p:nvSpPr>
          <p:spPr>
            <a:xfrm>
              <a:off x="2152966" y="3380130"/>
              <a:ext cx="16962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highlight>
                    <a:srgbClr val="000080"/>
                  </a:highlight>
                  <a:uLnTx/>
                  <a:uFillTx/>
                  <a:latin typeface="Arial"/>
                  <a:ea typeface="微软雅黑"/>
                  <a:cs typeface="Arial" panose="020B0604020202020204" pitchFamily="34" charset="0"/>
                </a:rPr>
                <a:t>Entity</a:t>
              </a:r>
              <a:r>
                <a:rPr kumimoji="0" lang="en-US" altLang="zh-CN" sz="1400" b="0" i="0" u="none" strike="noStrike" kern="0" cap="none" spc="0" normalizeH="0" baseline="0" noProof="0" dirty="0">
                  <a:ln>
                    <a:noFill/>
                  </a:ln>
                  <a:solidFill>
                    <a:prstClr val="black"/>
                  </a:solidFill>
                  <a:effectLst/>
                  <a:uLnTx/>
                  <a:uFillTx/>
                  <a:latin typeface="Arial"/>
                  <a:ea typeface="微软雅黑"/>
                  <a:cs typeface="Arial" panose="020B0604020202020204" pitchFamily="34" charset="0"/>
                </a:rPr>
                <a:t>: </a:t>
              </a:r>
              <a:r>
                <a:rPr kumimoji="0" lang="en-US" altLang="zh-CN" sz="1400" b="0" i="0" u="none" strike="noStrike" kern="0" cap="none" spc="0" normalizeH="0" baseline="0" noProof="0" dirty="0" err="1">
                  <a:ln>
                    <a:noFill/>
                  </a:ln>
                  <a:solidFill>
                    <a:prstClr val="black"/>
                  </a:solidFill>
                  <a:effectLst/>
                  <a:uLnTx/>
                  <a:uFillTx/>
                  <a:latin typeface="Arial"/>
                  <a:ea typeface="微软雅黑"/>
                  <a:cs typeface="Arial" panose="020B0604020202020204" pitchFamily="34" charset="0"/>
                </a:rPr>
                <a:t>IngressPort</a:t>
              </a:r>
              <a:endParaRPr kumimoji="0" lang="zh-CN" altLang="en-US" sz="1400" b="0" i="0" u="none" strike="noStrike" kern="0" cap="none" spc="0" normalizeH="0" baseline="0" noProof="0" dirty="0">
                <a:ln>
                  <a:noFill/>
                </a:ln>
                <a:solidFill>
                  <a:prstClr val="black"/>
                </a:solidFill>
                <a:effectLst/>
                <a:uLnTx/>
                <a:uFillTx/>
                <a:latin typeface="Arial"/>
                <a:ea typeface="微软雅黑"/>
                <a:cs typeface="Arial" panose="020B0604020202020204" pitchFamily="34" charset="0"/>
              </a:endParaRPr>
            </a:p>
          </p:txBody>
        </p:sp>
        <p:sp>
          <p:nvSpPr>
            <p:cNvPr id="223" name="左大括号 222">
              <a:extLst>
                <a:ext uri="{FF2B5EF4-FFF2-40B4-BE49-F238E27FC236}">
                  <a16:creationId xmlns:a16="http://schemas.microsoft.com/office/drawing/2014/main" id="{6AB6CCFF-A3E5-844A-8296-057D3E743BA9}"/>
                </a:ext>
              </a:extLst>
            </p:cNvPr>
            <p:cNvSpPr/>
            <p:nvPr/>
          </p:nvSpPr>
          <p:spPr>
            <a:xfrm>
              <a:off x="2907072" y="2566104"/>
              <a:ext cx="627274" cy="627673"/>
            </a:xfrm>
            <a:prstGeom prst="leftBrace">
              <a:avLst/>
            </a:prstGeom>
            <a:noFill/>
            <a:ln w="381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grpSp>
      <p:sp>
        <p:nvSpPr>
          <p:cNvPr id="46" name="文本框 45">
            <a:extLst>
              <a:ext uri="{FF2B5EF4-FFF2-40B4-BE49-F238E27FC236}">
                <a16:creationId xmlns:a16="http://schemas.microsoft.com/office/drawing/2014/main" id="{6D7B58EE-A395-2318-CD3B-CCDFECDE8B4C}"/>
              </a:ext>
            </a:extLst>
          </p:cNvPr>
          <p:cNvSpPr txBox="1"/>
          <p:nvPr/>
        </p:nvSpPr>
        <p:spPr>
          <a:xfrm>
            <a:off x="4465042" y="822342"/>
            <a:ext cx="4746725"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solidFill>
                  <a:prstClr val="black"/>
                </a:solidFill>
                <a:ea typeface="微软雅黑"/>
                <a:cs typeface="Arial" panose="020B0604020202020204" pitchFamily="34" charset="0"/>
              </a:rPr>
              <a:t>相同类型的数据存储在相邻的内存中</a:t>
            </a:r>
            <a:endParaRPr lang="en-US" altLang="zh-CN" sz="2000" dirty="0">
              <a:solidFill>
                <a:prstClr val="black"/>
              </a:solidFill>
              <a:ea typeface="微软雅黑"/>
              <a:cs typeface="Arial" panose="020B0604020202020204" pitchFamily="34" charset="0"/>
            </a:endParaRPr>
          </a:p>
          <a:p>
            <a:pPr marL="285750" indent="-285750">
              <a:buFont typeface="Arial" panose="020B0604020202020204" pitchFamily="34" charset="0"/>
              <a:buChar char="•"/>
            </a:pPr>
            <a:r>
              <a:rPr lang="zh-CN" altLang="en-US" sz="2000" dirty="0">
                <a:solidFill>
                  <a:prstClr val="black"/>
                </a:solidFill>
                <a:ea typeface="微软雅黑"/>
                <a:cs typeface="Arial" panose="020B0604020202020204" pitchFamily="34" charset="0"/>
              </a:rPr>
              <a:t>数据与逻辑完全解耦</a:t>
            </a:r>
            <a:endParaRPr lang="en-US" altLang="zh-CN" sz="2000" dirty="0">
              <a:solidFill>
                <a:prstClr val="black"/>
              </a:solidFill>
              <a:ea typeface="微软雅黑"/>
              <a:cs typeface="Arial" panose="020B0604020202020204" pitchFamily="34" charset="0"/>
            </a:endParaRPr>
          </a:p>
        </p:txBody>
      </p:sp>
      <p:sp>
        <p:nvSpPr>
          <p:cNvPr id="47" name="文本框 46">
            <a:extLst>
              <a:ext uri="{FF2B5EF4-FFF2-40B4-BE49-F238E27FC236}">
                <a16:creationId xmlns:a16="http://schemas.microsoft.com/office/drawing/2014/main" id="{F606A77D-9C29-9575-58B9-DC3C5772D9DF}"/>
              </a:ext>
            </a:extLst>
          </p:cNvPr>
          <p:cNvSpPr txBox="1"/>
          <p:nvPr/>
        </p:nvSpPr>
        <p:spPr>
          <a:xfrm>
            <a:off x="3971070" y="1729710"/>
            <a:ext cx="4122965" cy="707886"/>
          </a:xfrm>
          <a:prstGeom prst="rect">
            <a:avLst/>
          </a:prstGeom>
          <a:noFill/>
        </p:spPr>
        <p:txBody>
          <a:bodyPr wrap="square">
            <a:spAutoFit/>
          </a:bodyPr>
          <a:lstStyle/>
          <a:p>
            <a:pPr marL="800100" lvl="1" indent="-342900">
              <a:buFont typeface="Wingdings" panose="05000000000000000000" pitchFamily="2" charset="2"/>
              <a:buChar char="Ø"/>
            </a:pPr>
            <a:r>
              <a:rPr lang="zh-CN" altLang="en-US" sz="2000" b="1" dirty="0">
                <a:solidFill>
                  <a:srgbClr val="70AD47"/>
                </a:solidFill>
                <a:ea typeface="微软雅黑"/>
                <a:cs typeface="Arial" panose="020B0604020202020204" pitchFamily="34" charset="0"/>
              </a:rPr>
              <a:t>对</a:t>
            </a:r>
            <a:r>
              <a:rPr lang="en-US" altLang="zh-CN" sz="2000" b="1" dirty="0">
                <a:solidFill>
                  <a:srgbClr val="70AD47"/>
                </a:solidFill>
                <a:ea typeface="微软雅黑"/>
                <a:cs typeface="Arial" panose="020B0604020202020204" pitchFamily="34" charset="0"/>
              </a:rPr>
              <a:t>CPU cache</a:t>
            </a:r>
            <a:r>
              <a:rPr lang="zh-CN" altLang="en-US" sz="2000" b="1" dirty="0">
                <a:solidFill>
                  <a:srgbClr val="70AD47"/>
                </a:solidFill>
                <a:ea typeface="微软雅黑"/>
                <a:cs typeface="Arial" panose="020B0604020202020204" pitchFamily="34" charset="0"/>
              </a:rPr>
              <a:t>非常友好</a:t>
            </a:r>
            <a:endParaRPr lang="en-US" altLang="zh-CN" sz="2000" b="1" dirty="0">
              <a:solidFill>
                <a:srgbClr val="70AD47"/>
              </a:solidFill>
              <a:ea typeface="微软雅黑"/>
              <a:cs typeface="Arial" panose="020B0604020202020204" pitchFamily="34" charset="0"/>
            </a:endParaRPr>
          </a:p>
          <a:p>
            <a:pPr marL="800100" lvl="1" indent="-342900">
              <a:buFont typeface="Wingdings" panose="05000000000000000000" pitchFamily="2" charset="2"/>
              <a:buChar char="Ø"/>
            </a:pPr>
            <a:r>
              <a:rPr lang="zh-CN" altLang="en-US" sz="2000" b="1" dirty="0">
                <a:solidFill>
                  <a:srgbClr val="70AD47"/>
                </a:solidFill>
                <a:ea typeface="微软雅黑"/>
                <a:cs typeface="Arial" panose="020B0604020202020204" pitchFamily="34" charset="0"/>
              </a:rPr>
              <a:t>容易自动并行</a:t>
            </a:r>
            <a:endParaRPr lang="en-US" altLang="zh-CN" sz="2000" b="1" dirty="0">
              <a:solidFill>
                <a:srgbClr val="70AD47"/>
              </a:solidFill>
              <a:ea typeface="微软雅黑"/>
              <a:cs typeface="Arial" panose="020B0604020202020204" pitchFamily="34" charset="0"/>
            </a:endParaRPr>
          </a:p>
        </p:txBody>
      </p:sp>
      <p:sp>
        <p:nvSpPr>
          <p:cNvPr id="48" name="文本框 47">
            <a:extLst>
              <a:ext uri="{FF2B5EF4-FFF2-40B4-BE49-F238E27FC236}">
                <a16:creationId xmlns:a16="http://schemas.microsoft.com/office/drawing/2014/main" id="{9993097F-E6BA-DB14-AA7D-DAC38CF51D2D}"/>
              </a:ext>
            </a:extLst>
          </p:cNvPr>
          <p:cNvSpPr txBox="1"/>
          <p:nvPr/>
        </p:nvSpPr>
        <p:spPr>
          <a:xfrm>
            <a:off x="1122535" y="2385239"/>
            <a:ext cx="2031325" cy="369332"/>
          </a:xfrm>
          <a:prstGeom prst="rect">
            <a:avLst/>
          </a:prstGeom>
          <a:noFill/>
        </p:spPr>
        <p:txBody>
          <a:bodyPr wrap="none" rtlCol="0">
            <a:spAutoFit/>
          </a:bodyPr>
          <a:lstStyle/>
          <a:p>
            <a:r>
              <a:rPr lang="zh-CN" altLang="en-US" i="1" dirty="0">
                <a:solidFill>
                  <a:prstClr val="black"/>
                </a:solidFill>
                <a:latin typeface="Segoe UI"/>
                <a:ea typeface="微软雅黑"/>
              </a:rPr>
              <a:t>内存中的数据布局</a:t>
            </a:r>
          </a:p>
        </p:txBody>
      </p:sp>
      <p:grpSp>
        <p:nvGrpSpPr>
          <p:cNvPr id="49" name="组合 48">
            <a:extLst>
              <a:ext uri="{FF2B5EF4-FFF2-40B4-BE49-F238E27FC236}">
                <a16:creationId xmlns:a16="http://schemas.microsoft.com/office/drawing/2014/main" id="{56D4D7B4-B2F5-9B16-2DDF-5734E1852E42}"/>
              </a:ext>
            </a:extLst>
          </p:cNvPr>
          <p:cNvGrpSpPr/>
          <p:nvPr/>
        </p:nvGrpSpPr>
        <p:grpSpPr>
          <a:xfrm>
            <a:off x="0" y="846569"/>
            <a:ext cx="4254182" cy="1430103"/>
            <a:chOff x="1185665" y="1865932"/>
            <a:chExt cx="4254182" cy="1430103"/>
          </a:xfrm>
        </p:grpSpPr>
        <p:sp>
          <p:nvSpPr>
            <p:cNvPr id="50" name="矩形 49">
              <a:extLst>
                <a:ext uri="{FF2B5EF4-FFF2-40B4-BE49-F238E27FC236}">
                  <a16:creationId xmlns:a16="http://schemas.microsoft.com/office/drawing/2014/main" id="{EF293DB9-6F5D-0FCB-347B-41267366E0F9}"/>
                </a:ext>
              </a:extLst>
            </p:cNvPr>
            <p:cNvSpPr/>
            <p:nvPr/>
          </p:nvSpPr>
          <p:spPr>
            <a:xfrm>
              <a:off x="1189836" y="1866758"/>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1" name="矩形 50">
              <a:extLst>
                <a:ext uri="{FF2B5EF4-FFF2-40B4-BE49-F238E27FC236}">
                  <a16:creationId xmlns:a16="http://schemas.microsoft.com/office/drawing/2014/main" id="{B568BCC9-A1CE-A481-13FB-A4824D8A6675}"/>
                </a:ext>
              </a:extLst>
            </p:cNvPr>
            <p:cNvSpPr/>
            <p:nvPr/>
          </p:nvSpPr>
          <p:spPr>
            <a:xfrm>
              <a:off x="1896392" y="1865932"/>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2" name="矩形 51">
              <a:extLst>
                <a:ext uri="{FF2B5EF4-FFF2-40B4-BE49-F238E27FC236}">
                  <a16:creationId xmlns:a16="http://schemas.microsoft.com/office/drawing/2014/main" id="{4FD391C0-A99E-5F51-D6D0-A41FF2D12F6F}"/>
                </a:ext>
              </a:extLst>
            </p:cNvPr>
            <p:cNvSpPr/>
            <p:nvPr/>
          </p:nvSpPr>
          <p:spPr>
            <a:xfrm>
              <a:off x="2606768" y="1865932"/>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3" name="矩形 52">
              <a:extLst>
                <a:ext uri="{FF2B5EF4-FFF2-40B4-BE49-F238E27FC236}">
                  <a16:creationId xmlns:a16="http://schemas.microsoft.com/office/drawing/2014/main" id="{4A8324E5-B0FB-AF50-A0DD-F8177876E811}"/>
                </a:ext>
              </a:extLst>
            </p:cNvPr>
            <p:cNvSpPr/>
            <p:nvPr/>
          </p:nvSpPr>
          <p:spPr>
            <a:xfrm>
              <a:off x="3313324" y="1865932"/>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4" name="矩形 53">
              <a:extLst>
                <a:ext uri="{FF2B5EF4-FFF2-40B4-BE49-F238E27FC236}">
                  <a16:creationId xmlns:a16="http://schemas.microsoft.com/office/drawing/2014/main" id="{C3C88112-0842-6DB7-2CDF-6D85DEE3889A}"/>
                </a:ext>
              </a:extLst>
            </p:cNvPr>
            <p:cNvSpPr/>
            <p:nvPr/>
          </p:nvSpPr>
          <p:spPr>
            <a:xfrm>
              <a:off x="4023394" y="1865932"/>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5" name="矩形 54">
              <a:extLst>
                <a:ext uri="{FF2B5EF4-FFF2-40B4-BE49-F238E27FC236}">
                  <a16:creationId xmlns:a16="http://schemas.microsoft.com/office/drawing/2014/main" id="{778EE175-EF1A-96E8-56CD-DBCCC80D3BEE}"/>
                </a:ext>
              </a:extLst>
            </p:cNvPr>
            <p:cNvSpPr/>
            <p:nvPr/>
          </p:nvSpPr>
          <p:spPr>
            <a:xfrm>
              <a:off x="4729950" y="1865932"/>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6" name="矩形 55">
              <a:extLst>
                <a:ext uri="{FF2B5EF4-FFF2-40B4-BE49-F238E27FC236}">
                  <a16:creationId xmlns:a16="http://schemas.microsoft.com/office/drawing/2014/main" id="{04834E4E-72D8-C765-B577-914016311DFB}"/>
                </a:ext>
              </a:extLst>
            </p:cNvPr>
            <p:cNvSpPr/>
            <p:nvPr/>
          </p:nvSpPr>
          <p:spPr>
            <a:xfrm>
              <a:off x="1188046" y="2452275"/>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7" name="矩形 56">
              <a:extLst>
                <a:ext uri="{FF2B5EF4-FFF2-40B4-BE49-F238E27FC236}">
                  <a16:creationId xmlns:a16="http://schemas.microsoft.com/office/drawing/2014/main" id="{B6DACEFD-CADC-41C4-E3F3-E916A06CA99C}"/>
                </a:ext>
              </a:extLst>
            </p:cNvPr>
            <p:cNvSpPr/>
            <p:nvPr/>
          </p:nvSpPr>
          <p:spPr>
            <a:xfrm>
              <a:off x="1894499" y="2452275"/>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8" name="矩形 57">
              <a:extLst>
                <a:ext uri="{FF2B5EF4-FFF2-40B4-BE49-F238E27FC236}">
                  <a16:creationId xmlns:a16="http://schemas.microsoft.com/office/drawing/2014/main" id="{B12FFB6D-04C9-318B-3059-4D891E390EBD}"/>
                </a:ext>
              </a:extLst>
            </p:cNvPr>
            <p:cNvSpPr/>
            <p:nvPr/>
          </p:nvSpPr>
          <p:spPr>
            <a:xfrm>
              <a:off x="2602649" y="2452457"/>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59" name="矩形 58">
              <a:extLst>
                <a:ext uri="{FF2B5EF4-FFF2-40B4-BE49-F238E27FC236}">
                  <a16:creationId xmlns:a16="http://schemas.microsoft.com/office/drawing/2014/main" id="{B269C338-DE1F-7ADF-78DB-7EC39F06FBB0}"/>
                </a:ext>
              </a:extLst>
            </p:cNvPr>
            <p:cNvSpPr/>
            <p:nvPr/>
          </p:nvSpPr>
          <p:spPr>
            <a:xfrm>
              <a:off x="3309102" y="2452457"/>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0" name="矩形 59">
              <a:extLst>
                <a:ext uri="{FF2B5EF4-FFF2-40B4-BE49-F238E27FC236}">
                  <a16:creationId xmlns:a16="http://schemas.microsoft.com/office/drawing/2014/main" id="{8017D62B-7BCF-F3EC-DF00-472EB518E707}"/>
                </a:ext>
              </a:extLst>
            </p:cNvPr>
            <p:cNvSpPr/>
            <p:nvPr/>
          </p:nvSpPr>
          <p:spPr>
            <a:xfrm>
              <a:off x="4016557" y="2451600"/>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1" name="矩形 60">
              <a:extLst>
                <a:ext uri="{FF2B5EF4-FFF2-40B4-BE49-F238E27FC236}">
                  <a16:creationId xmlns:a16="http://schemas.microsoft.com/office/drawing/2014/main" id="{C03DE143-0FFB-1483-0F18-6253127C49C0}"/>
                </a:ext>
              </a:extLst>
            </p:cNvPr>
            <p:cNvSpPr/>
            <p:nvPr/>
          </p:nvSpPr>
          <p:spPr>
            <a:xfrm>
              <a:off x="4723010" y="2451600"/>
              <a:ext cx="708346"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2" name="矩形 61">
              <a:extLst>
                <a:ext uri="{FF2B5EF4-FFF2-40B4-BE49-F238E27FC236}">
                  <a16:creationId xmlns:a16="http://schemas.microsoft.com/office/drawing/2014/main" id="{C8DDDC1A-D6A0-3394-4E71-702F8FDF0758}"/>
                </a:ext>
              </a:extLst>
            </p:cNvPr>
            <p:cNvSpPr/>
            <p:nvPr/>
          </p:nvSpPr>
          <p:spPr>
            <a:xfrm>
              <a:off x="1185665" y="2983706"/>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3" name="矩形 62">
              <a:extLst>
                <a:ext uri="{FF2B5EF4-FFF2-40B4-BE49-F238E27FC236}">
                  <a16:creationId xmlns:a16="http://schemas.microsoft.com/office/drawing/2014/main" id="{DFB91EB8-0C1C-E481-76E9-AB41FEE3B9D0}"/>
                </a:ext>
              </a:extLst>
            </p:cNvPr>
            <p:cNvSpPr/>
            <p:nvPr/>
          </p:nvSpPr>
          <p:spPr>
            <a:xfrm>
              <a:off x="1894629" y="2983706"/>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4" name="矩形 63">
              <a:extLst>
                <a:ext uri="{FF2B5EF4-FFF2-40B4-BE49-F238E27FC236}">
                  <a16:creationId xmlns:a16="http://schemas.microsoft.com/office/drawing/2014/main" id="{253C31FE-9F20-4C64-C85B-006CD13F5564}"/>
                </a:ext>
              </a:extLst>
            </p:cNvPr>
            <p:cNvSpPr/>
            <p:nvPr/>
          </p:nvSpPr>
          <p:spPr>
            <a:xfrm>
              <a:off x="2601876" y="2984586"/>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5" name="矩形 64">
              <a:extLst>
                <a:ext uri="{FF2B5EF4-FFF2-40B4-BE49-F238E27FC236}">
                  <a16:creationId xmlns:a16="http://schemas.microsoft.com/office/drawing/2014/main" id="{56B667DA-EEC4-2FB2-7F06-D5E054441E1B}"/>
                </a:ext>
              </a:extLst>
            </p:cNvPr>
            <p:cNvSpPr/>
            <p:nvPr/>
          </p:nvSpPr>
          <p:spPr>
            <a:xfrm>
              <a:off x="3310840" y="2984586"/>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6" name="矩形 65">
              <a:extLst>
                <a:ext uri="{FF2B5EF4-FFF2-40B4-BE49-F238E27FC236}">
                  <a16:creationId xmlns:a16="http://schemas.microsoft.com/office/drawing/2014/main" id="{7DFCB45E-24D1-F124-0549-F8FC790C1DFB}"/>
                </a:ext>
              </a:extLst>
            </p:cNvPr>
            <p:cNvSpPr/>
            <p:nvPr/>
          </p:nvSpPr>
          <p:spPr>
            <a:xfrm>
              <a:off x="4022049" y="2983094"/>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67" name="矩形 66">
              <a:extLst>
                <a:ext uri="{FF2B5EF4-FFF2-40B4-BE49-F238E27FC236}">
                  <a16:creationId xmlns:a16="http://schemas.microsoft.com/office/drawing/2014/main" id="{9AFEB295-C5D0-2810-BA35-DD9522034CE0}"/>
                </a:ext>
              </a:extLst>
            </p:cNvPr>
            <p:cNvSpPr/>
            <p:nvPr/>
          </p:nvSpPr>
          <p:spPr>
            <a:xfrm>
              <a:off x="4731013" y="2983094"/>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cxnSp>
          <p:nvCxnSpPr>
            <p:cNvPr id="68" name="直接箭头连接符 67">
              <a:extLst>
                <a:ext uri="{FF2B5EF4-FFF2-40B4-BE49-F238E27FC236}">
                  <a16:creationId xmlns:a16="http://schemas.microsoft.com/office/drawing/2014/main" id="{E0346DF3-9CDB-7265-7766-A839F20578D8}"/>
                </a:ext>
              </a:extLst>
            </p:cNvPr>
            <p:cNvCxnSpPr>
              <a:cxnSpLocks/>
              <a:stCxn id="50" idx="2"/>
              <a:endCxn id="56" idx="0"/>
            </p:cNvCxnSpPr>
            <p:nvPr/>
          </p:nvCxnSpPr>
          <p:spPr>
            <a:xfrm flipH="1">
              <a:off x="1542219" y="2178207"/>
              <a:ext cx="2034" cy="274068"/>
            </a:xfrm>
            <a:prstGeom prst="straightConnector1">
              <a:avLst/>
            </a:prstGeom>
            <a:noFill/>
            <a:ln w="6350" cap="flat" cmpd="sng" algn="ctr">
              <a:solidFill>
                <a:srgbClr val="E7E6E6">
                  <a:lumMod val="25000"/>
                </a:srgbClr>
              </a:solidFill>
              <a:prstDash val="solid"/>
              <a:miter lim="800000"/>
              <a:tailEnd type="triangle"/>
            </a:ln>
            <a:effectLst/>
          </p:spPr>
        </p:cxnSp>
        <p:cxnSp>
          <p:nvCxnSpPr>
            <p:cNvPr id="69" name="直接箭头连接符 68">
              <a:extLst>
                <a:ext uri="{FF2B5EF4-FFF2-40B4-BE49-F238E27FC236}">
                  <a16:creationId xmlns:a16="http://schemas.microsoft.com/office/drawing/2014/main" id="{F6A85B69-4BD9-A15F-C141-229DDBCF33D0}"/>
                </a:ext>
              </a:extLst>
            </p:cNvPr>
            <p:cNvCxnSpPr>
              <a:cxnSpLocks/>
              <a:stCxn id="56" idx="2"/>
              <a:endCxn id="62" idx="0"/>
            </p:cNvCxnSpPr>
            <p:nvPr/>
          </p:nvCxnSpPr>
          <p:spPr>
            <a:xfrm flipH="1">
              <a:off x="1540082" y="2708812"/>
              <a:ext cx="2137" cy="274894"/>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0" name="直接箭头连接符 69">
              <a:extLst>
                <a:ext uri="{FF2B5EF4-FFF2-40B4-BE49-F238E27FC236}">
                  <a16:creationId xmlns:a16="http://schemas.microsoft.com/office/drawing/2014/main" id="{ACBC81B6-4B37-5DCA-5CF1-75776B411EB8}"/>
                </a:ext>
              </a:extLst>
            </p:cNvPr>
            <p:cNvCxnSpPr>
              <a:cxnSpLocks/>
              <a:stCxn id="51" idx="2"/>
              <a:endCxn id="57" idx="0"/>
            </p:cNvCxnSpPr>
            <p:nvPr/>
          </p:nvCxnSpPr>
          <p:spPr>
            <a:xfrm flipH="1">
              <a:off x="2248672" y="2177381"/>
              <a:ext cx="2137" cy="274894"/>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1" name="直接箭头连接符 70">
              <a:extLst>
                <a:ext uri="{FF2B5EF4-FFF2-40B4-BE49-F238E27FC236}">
                  <a16:creationId xmlns:a16="http://schemas.microsoft.com/office/drawing/2014/main" id="{00A3205E-2EE3-712A-6D31-E5B5C692D935}"/>
                </a:ext>
              </a:extLst>
            </p:cNvPr>
            <p:cNvCxnSpPr>
              <a:cxnSpLocks/>
              <a:stCxn id="52" idx="2"/>
              <a:endCxn id="58" idx="0"/>
            </p:cNvCxnSpPr>
            <p:nvPr/>
          </p:nvCxnSpPr>
          <p:spPr>
            <a:xfrm flipH="1">
              <a:off x="2956822" y="2177381"/>
              <a:ext cx="4363" cy="275076"/>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2" name="直接箭头连接符 71">
              <a:extLst>
                <a:ext uri="{FF2B5EF4-FFF2-40B4-BE49-F238E27FC236}">
                  <a16:creationId xmlns:a16="http://schemas.microsoft.com/office/drawing/2014/main" id="{99572C40-E840-387E-AEA0-4BA84B345BEE}"/>
                </a:ext>
              </a:extLst>
            </p:cNvPr>
            <p:cNvCxnSpPr>
              <a:cxnSpLocks/>
              <a:stCxn id="53" idx="2"/>
              <a:endCxn id="59" idx="0"/>
            </p:cNvCxnSpPr>
            <p:nvPr/>
          </p:nvCxnSpPr>
          <p:spPr>
            <a:xfrm flipH="1">
              <a:off x="3663275" y="2177381"/>
              <a:ext cx="4466" cy="275076"/>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3" name="直接箭头连接符 72">
              <a:extLst>
                <a:ext uri="{FF2B5EF4-FFF2-40B4-BE49-F238E27FC236}">
                  <a16:creationId xmlns:a16="http://schemas.microsoft.com/office/drawing/2014/main" id="{F432AC0F-6A09-58C3-E892-1CD1C27D3181}"/>
                </a:ext>
              </a:extLst>
            </p:cNvPr>
            <p:cNvCxnSpPr>
              <a:cxnSpLocks/>
              <a:stCxn id="54" idx="2"/>
              <a:endCxn id="60" idx="0"/>
            </p:cNvCxnSpPr>
            <p:nvPr/>
          </p:nvCxnSpPr>
          <p:spPr>
            <a:xfrm flipH="1">
              <a:off x="4370730" y="2177381"/>
              <a:ext cx="7081" cy="274219"/>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4" name="直接箭头连接符 73">
              <a:extLst>
                <a:ext uri="{FF2B5EF4-FFF2-40B4-BE49-F238E27FC236}">
                  <a16:creationId xmlns:a16="http://schemas.microsoft.com/office/drawing/2014/main" id="{79B766FC-24A2-D46A-AD07-6987ECD0F9F9}"/>
                </a:ext>
              </a:extLst>
            </p:cNvPr>
            <p:cNvCxnSpPr>
              <a:cxnSpLocks/>
              <a:stCxn id="55" idx="2"/>
              <a:endCxn id="61" idx="0"/>
            </p:cNvCxnSpPr>
            <p:nvPr/>
          </p:nvCxnSpPr>
          <p:spPr>
            <a:xfrm flipH="1">
              <a:off x="5077183" y="2177381"/>
              <a:ext cx="7184" cy="274219"/>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5" name="直接箭头连接符 74">
              <a:extLst>
                <a:ext uri="{FF2B5EF4-FFF2-40B4-BE49-F238E27FC236}">
                  <a16:creationId xmlns:a16="http://schemas.microsoft.com/office/drawing/2014/main" id="{91007C9C-FB3C-A034-8FFD-D0BA1707AB77}"/>
                </a:ext>
              </a:extLst>
            </p:cNvPr>
            <p:cNvCxnSpPr>
              <a:cxnSpLocks/>
              <a:stCxn id="57" idx="2"/>
              <a:endCxn id="63" idx="0"/>
            </p:cNvCxnSpPr>
            <p:nvPr/>
          </p:nvCxnSpPr>
          <p:spPr>
            <a:xfrm>
              <a:off x="2248672" y="2708812"/>
              <a:ext cx="374" cy="274894"/>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6" name="直接箭头连接符 75">
              <a:extLst>
                <a:ext uri="{FF2B5EF4-FFF2-40B4-BE49-F238E27FC236}">
                  <a16:creationId xmlns:a16="http://schemas.microsoft.com/office/drawing/2014/main" id="{69EDDB75-9964-BC3B-E160-B5CD28DF5CF4}"/>
                </a:ext>
              </a:extLst>
            </p:cNvPr>
            <p:cNvCxnSpPr>
              <a:cxnSpLocks/>
              <a:stCxn id="58" idx="2"/>
              <a:endCxn id="64" idx="0"/>
            </p:cNvCxnSpPr>
            <p:nvPr/>
          </p:nvCxnSpPr>
          <p:spPr>
            <a:xfrm flipH="1">
              <a:off x="2956293" y="2708994"/>
              <a:ext cx="529" cy="275592"/>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7" name="直接箭头连接符 76">
              <a:extLst>
                <a:ext uri="{FF2B5EF4-FFF2-40B4-BE49-F238E27FC236}">
                  <a16:creationId xmlns:a16="http://schemas.microsoft.com/office/drawing/2014/main" id="{5FC4CF34-F3CE-59F8-642D-E54EB7EB6FDB}"/>
                </a:ext>
              </a:extLst>
            </p:cNvPr>
            <p:cNvCxnSpPr>
              <a:cxnSpLocks/>
              <a:stCxn id="59" idx="2"/>
              <a:endCxn id="65" idx="0"/>
            </p:cNvCxnSpPr>
            <p:nvPr/>
          </p:nvCxnSpPr>
          <p:spPr>
            <a:xfrm>
              <a:off x="3663275" y="2708994"/>
              <a:ext cx="1982" cy="275592"/>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8" name="直接箭头连接符 77">
              <a:extLst>
                <a:ext uri="{FF2B5EF4-FFF2-40B4-BE49-F238E27FC236}">
                  <a16:creationId xmlns:a16="http://schemas.microsoft.com/office/drawing/2014/main" id="{65814016-E69E-0BD0-E605-A94CDCF4DCA9}"/>
                </a:ext>
              </a:extLst>
            </p:cNvPr>
            <p:cNvCxnSpPr>
              <a:cxnSpLocks/>
              <a:stCxn id="60" idx="2"/>
              <a:endCxn id="66" idx="0"/>
            </p:cNvCxnSpPr>
            <p:nvPr/>
          </p:nvCxnSpPr>
          <p:spPr>
            <a:xfrm>
              <a:off x="4370730" y="2708137"/>
              <a:ext cx="5736" cy="274957"/>
            </a:xfrm>
            <a:prstGeom prst="straightConnector1">
              <a:avLst/>
            </a:prstGeom>
            <a:noFill/>
            <a:ln w="6350" cap="flat" cmpd="sng" algn="ctr">
              <a:solidFill>
                <a:srgbClr val="E7E6E6">
                  <a:lumMod val="25000"/>
                </a:srgbClr>
              </a:solidFill>
              <a:prstDash val="solid"/>
              <a:miter lim="800000"/>
              <a:tailEnd type="triangle"/>
            </a:ln>
            <a:effectLst/>
          </p:spPr>
        </p:cxnSp>
        <p:cxnSp>
          <p:nvCxnSpPr>
            <p:cNvPr id="79" name="直接箭头连接符 78">
              <a:extLst>
                <a:ext uri="{FF2B5EF4-FFF2-40B4-BE49-F238E27FC236}">
                  <a16:creationId xmlns:a16="http://schemas.microsoft.com/office/drawing/2014/main" id="{283D664F-B9DE-0E12-BEB0-02B42919B1BA}"/>
                </a:ext>
              </a:extLst>
            </p:cNvPr>
            <p:cNvCxnSpPr>
              <a:cxnSpLocks/>
              <a:stCxn id="61" idx="2"/>
              <a:endCxn id="67" idx="0"/>
            </p:cNvCxnSpPr>
            <p:nvPr/>
          </p:nvCxnSpPr>
          <p:spPr>
            <a:xfrm>
              <a:off x="5077183" y="2708137"/>
              <a:ext cx="8247" cy="274957"/>
            </a:xfrm>
            <a:prstGeom prst="straightConnector1">
              <a:avLst/>
            </a:prstGeom>
            <a:noFill/>
            <a:ln w="6350" cap="flat" cmpd="sng" algn="ctr">
              <a:solidFill>
                <a:srgbClr val="E7E6E6">
                  <a:lumMod val="25000"/>
                </a:srgbClr>
              </a:solidFill>
              <a:prstDash val="solid"/>
              <a:miter lim="800000"/>
              <a:tailEnd type="triangle"/>
            </a:ln>
            <a:effectLst/>
          </p:spPr>
        </p:cxnSp>
      </p:grpSp>
      <p:sp>
        <p:nvSpPr>
          <p:cNvPr id="80" name="矩形 79">
            <a:extLst>
              <a:ext uri="{FF2B5EF4-FFF2-40B4-BE49-F238E27FC236}">
                <a16:creationId xmlns:a16="http://schemas.microsoft.com/office/drawing/2014/main" id="{CB5BD227-6752-8374-BED6-E2AEA35C188E}"/>
              </a:ext>
            </a:extLst>
          </p:cNvPr>
          <p:cNvSpPr/>
          <p:nvPr/>
        </p:nvSpPr>
        <p:spPr>
          <a:xfrm>
            <a:off x="284983" y="3849681"/>
            <a:ext cx="126462" cy="67895"/>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solidFill>
                <a:prstClr val="white"/>
              </a:solidFill>
              <a:latin typeface="Calibri" panose="020F0502020204030204" pitchFamily="34" charset="0"/>
              <a:cs typeface="Calibri" panose="020F0502020204030204" pitchFamily="34" charset="0"/>
            </a:endParaRPr>
          </a:p>
        </p:txBody>
      </p:sp>
      <p:sp>
        <p:nvSpPr>
          <p:cNvPr id="81" name="矩形 80">
            <a:extLst>
              <a:ext uri="{FF2B5EF4-FFF2-40B4-BE49-F238E27FC236}">
                <a16:creationId xmlns:a16="http://schemas.microsoft.com/office/drawing/2014/main" id="{E2720306-6427-B016-E83C-5348B4BB9E13}"/>
              </a:ext>
            </a:extLst>
          </p:cNvPr>
          <p:cNvSpPr/>
          <p:nvPr/>
        </p:nvSpPr>
        <p:spPr>
          <a:xfrm>
            <a:off x="295152" y="5776775"/>
            <a:ext cx="126462" cy="67895"/>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solidFill>
                <a:prstClr val="white"/>
              </a:solidFill>
              <a:latin typeface="Calibri" panose="020F0502020204030204" pitchFamily="34" charset="0"/>
              <a:cs typeface="Calibri" panose="020F0502020204030204" pitchFamily="34" charset="0"/>
            </a:endParaRPr>
          </a:p>
        </p:txBody>
      </p:sp>
      <p:sp>
        <p:nvSpPr>
          <p:cNvPr id="82" name="矩形 81">
            <a:extLst>
              <a:ext uri="{FF2B5EF4-FFF2-40B4-BE49-F238E27FC236}">
                <a16:creationId xmlns:a16="http://schemas.microsoft.com/office/drawing/2014/main" id="{E3337A7B-864B-A139-3477-6EFCE8E5A144}"/>
              </a:ext>
            </a:extLst>
          </p:cNvPr>
          <p:cNvSpPr/>
          <p:nvPr/>
        </p:nvSpPr>
        <p:spPr>
          <a:xfrm>
            <a:off x="697469" y="5792495"/>
            <a:ext cx="126462" cy="67895"/>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solidFill>
                <a:prstClr val="white"/>
              </a:solidFill>
              <a:latin typeface="Calibri" panose="020F0502020204030204" pitchFamily="34" charset="0"/>
              <a:cs typeface="Calibri" panose="020F0502020204030204" pitchFamily="34" charset="0"/>
            </a:endParaRPr>
          </a:p>
        </p:txBody>
      </p:sp>
      <p:sp>
        <p:nvSpPr>
          <p:cNvPr id="83" name="矩形 82">
            <a:extLst>
              <a:ext uri="{FF2B5EF4-FFF2-40B4-BE49-F238E27FC236}">
                <a16:creationId xmlns:a16="http://schemas.microsoft.com/office/drawing/2014/main" id="{F2831C67-609B-D067-5405-401C097D082A}"/>
              </a:ext>
            </a:extLst>
          </p:cNvPr>
          <p:cNvSpPr/>
          <p:nvPr/>
        </p:nvSpPr>
        <p:spPr>
          <a:xfrm>
            <a:off x="2878699" y="5767300"/>
            <a:ext cx="126462" cy="67895"/>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022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xEl>
                                              <p:pRg st="0" end="0"/>
                                            </p:txEl>
                                          </p:spTgt>
                                        </p:tgtEl>
                                        <p:attrNameLst>
                                          <p:attrName>style.visibility</p:attrName>
                                        </p:attrNameLst>
                                      </p:cBhvr>
                                      <p:to>
                                        <p:strVal val="visible"/>
                                      </p:to>
                                    </p:set>
                                    <p:animEffect transition="in" filter="fade">
                                      <p:cBhvr>
                                        <p:cTn id="18" dur="500"/>
                                        <p:tgtEl>
                                          <p:spTgt spid="4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xEl>
                                              <p:pRg st="1" end="1"/>
                                            </p:txEl>
                                          </p:spTgt>
                                        </p:tgtEl>
                                        <p:attrNameLst>
                                          <p:attrName>style.visibility</p:attrName>
                                        </p:attrNameLst>
                                      </p:cBhvr>
                                      <p:to>
                                        <p:strVal val="visible"/>
                                      </p:to>
                                    </p:set>
                                    <p:animEffect transition="in" filter="fade">
                                      <p:cBhvr>
                                        <p:cTn id="23" dur="500"/>
                                        <p:tgtEl>
                                          <p:spTgt spid="47">
                                            <p:txEl>
                                              <p:pRg st="1" end="1"/>
                                            </p:txEl>
                                          </p:spTgt>
                                        </p:tgtEl>
                                      </p:cBhvr>
                                    </p:animEffect>
                                  </p:childTnLst>
                                </p:cTn>
                              </p:par>
                            </p:childTnLst>
                          </p:cTn>
                        </p:par>
                        <p:par>
                          <p:cTn id="24" fill="hold">
                            <p:stCondLst>
                              <p:cond delay="500"/>
                            </p:stCondLst>
                            <p:childTnLst>
                              <p:par>
                                <p:cTn id="25" presetID="42" presetClass="path" presetSubtype="0" accel="50000" decel="50000" fill="hold" grpId="0" nodeType="afterEffect">
                                  <p:stCondLst>
                                    <p:cond delay="0"/>
                                  </p:stCondLst>
                                  <p:childTnLst>
                                    <p:animMotion origin="layout" path="M -8.33333E-7 -3.7037E-6 L 0.0066 -0.07176 " pathEditMode="relative" rAng="0" ptsTypes="AA">
                                      <p:cBhvr>
                                        <p:cTn id="26" dur="500" fill="hold"/>
                                        <p:tgtEl>
                                          <p:spTgt spid="80"/>
                                        </p:tgtEl>
                                        <p:attrNameLst>
                                          <p:attrName>ppt_x</p:attrName>
                                          <p:attrName>ppt_y</p:attrName>
                                        </p:attrNameLst>
                                      </p:cBhvr>
                                      <p:rCtr x="330" y="-3588"/>
                                    </p:animMotion>
                                  </p:childTnLst>
                                </p:cTn>
                              </p:par>
                              <p:par>
                                <p:cTn id="27" presetID="42" presetClass="path" presetSubtype="0" accel="50000" decel="50000" fill="hold" grpId="0" nodeType="withEffect">
                                  <p:stCondLst>
                                    <p:cond delay="0"/>
                                  </p:stCondLst>
                                  <p:childTnLst>
                                    <p:animMotion origin="layout" path="M 3.88889E-6 -2.22222E-6 L 0.00399 -0.07986 " pathEditMode="relative" rAng="0" ptsTypes="AA">
                                      <p:cBhvr>
                                        <p:cTn id="28" dur="500" fill="hold"/>
                                        <p:tgtEl>
                                          <p:spTgt spid="81"/>
                                        </p:tgtEl>
                                        <p:attrNameLst>
                                          <p:attrName>ppt_x</p:attrName>
                                          <p:attrName>ppt_y</p:attrName>
                                        </p:attrNameLst>
                                      </p:cBhvr>
                                      <p:rCtr x="191" y="-4005"/>
                                    </p:animMotion>
                                  </p:childTnLst>
                                </p:cTn>
                              </p:par>
                              <p:par>
                                <p:cTn id="29" presetID="42" presetClass="path" presetSubtype="0" accel="50000" decel="50000" fill="hold" grpId="0" nodeType="withEffect">
                                  <p:stCondLst>
                                    <p:cond delay="0"/>
                                  </p:stCondLst>
                                  <p:childTnLst>
                                    <p:animMotion origin="layout" path="M 2.77778E-7 2.96296E-6 L -0.0059 -0.08033 " pathEditMode="relative" rAng="0" ptsTypes="AA">
                                      <p:cBhvr>
                                        <p:cTn id="30" dur="500" fill="hold"/>
                                        <p:tgtEl>
                                          <p:spTgt spid="82"/>
                                        </p:tgtEl>
                                        <p:attrNameLst>
                                          <p:attrName>ppt_x</p:attrName>
                                          <p:attrName>ppt_y</p:attrName>
                                        </p:attrNameLst>
                                      </p:cBhvr>
                                      <p:rCtr x="-295" y="-4028"/>
                                    </p:animMotion>
                                  </p:childTnLst>
                                </p:cTn>
                              </p:par>
                              <p:par>
                                <p:cTn id="31" presetID="42" presetClass="path" presetSubtype="0" accel="50000" decel="50000" fill="hold" grpId="0" nodeType="withEffect">
                                  <p:stCondLst>
                                    <p:cond delay="0"/>
                                  </p:stCondLst>
                                  <p:childTnLst>
                                    <p:animMotion origin="layout" path="M -1.38889E-6 -3.33333E-6 L 0.03698 -0.08217 " pathEditMode="relative" rAng="0" ptsTypes="AA">
                                      <p:cBhvr>
                                        <p:cTn id="32" dur="500" fill="hold"/>
                                        <p:tgtEl>
                                          <p:spTgt spid="83"/>
                                        </p:tgtEl>
                                        <p:attrNameLst>
                                          <p:attrName>ppt_x</p:attrName>
                                          <p:attrName>ppt_y</p:attrName>
                                        </p:attrNameLst>
                                      </p:cBhvr>
                                      <p:rCtr x="1840" y="-4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80" grpId="0" animBg="1"/>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11</a:t>
            </a:fld>
            <a:endParaRPr lang="en-US" altLang="zh-CN">
              <a:solidFill>
                <a:prstClr val="black"/>
              </a:solidFill>
              <a:latin typeface="Segoe UI"/>
              <a:ea typeface="微软雅黑"/>
              <a:cs typeface="+mn-ea"/>
              <a:sym typeface="+mn-lt"/>
            </a:endParaRPr>
          </a:p>
        </p:txBody>
      </p:sp>
      <p:sp>
        <p:nvSpPr>
          <p:cNvPr id="98" name="矩形 97">
            <a:extLst>
              <a:ext uri="{FF2B5EF4-FFF2-40B4-BE49-F238E27FC236}">
                <a16:creationId xmlns:a16="http://schemas.microsoft.com/office/drawing/2014/main" id="{BF8D3C9C-C6DE-9976-192F-1024E1B874B7}"/>
              </a:ext>
            </a:extLst>
          </p:cNvPr>
          <p:cNvSpPr/>
          <p:nvPr/>
        </p:nvSpPr>
        <p:spPr>
          <a:xfrm>
            <a:off x="93003" y="2502343"/>
            <a:ext cx="2941110" cy="929084"/>
          </a:xfrm>
          <a:prstGeom prst="rect">
            <a:avLst/>
          </a:prstGeom>
          <a:solidFill>
            <a:schemeClr val="bg1"/>
          </a:solidFill>
          <a:ln w="25400">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9pPr>
          </a:lstStyle>
          <a:p>
            <a:pPr defTabSz="309563">
              <a:defRPr/>
            </a:pPr>
            <a:r>
              <a:rPr kumimoji="1" lang="en-US" altLang="zh-CN" sz="1800" kern="0" dirty="0">
                <a:solidFill>
                  <a:prstClr val="black"/>
                </a:solidFill>
                <a:latin typeface="+mn-ea"/>
                <a:cs typeface="Calibri" panose="020F0502020204030204" pitchFamily="34" charset="0"/>
              </a:rPr>
              <a:t>1. </a:t>
            </a:r>
            <a:r>
              <a:rPr kumimoji="1" lang="zh-CN" altLang="en-US" sz="1800" kern="0" dirty="0">
                <a:solidFill>
                  <a:prstClr val="black"/>
                </a:solidFill>
                <a:latin typeface="+mn-ea"/>
                <a:cs typeface="Calibri" panose="020F0502020204030204" pitchFamily="34" charset="0"/>
              </a:rPr>
              <a:t>如何基于</a:t>
            </a:r>
            <a:r>
              <a:rPr kumimoji="1" lang="en-US" altLang="zh-CN" sz="1800" kern="0" dirty="0">
                <a:solidFill>
                  <a:prstClr val="black"/>
                </a:solidFill>
                <a:latin typeface="+mn-ea"/>
                <a:cs typeface="Calibri" panose="020F0502020204030204" pitchFamily="34" charset="0"/>
              </a:rPr>
              <a:t>ECS</a:t>
            </a:r>
            <a:r>
              <a:rPr kumimoji="1" lang="zh-CN" altLang="en-US" sz="1800" kern="0" dirty="0">
                <a:solidFill>
                  <a:prstClr val="black"/>
                </a:solidFill>
                <a:latin typeface="+mn-ea"/>
                <a:cs typeface="Calibri" panose="020F0502020204030204" pitchFamily="34" charset="0"/>
              </a:rPr>
              <a:t>架构对复杂的网络设备、协议</a:t>
            </a:r>
            <a:r>
              <a:rPr kumimoji="1" lang="zh-CN" altLang="en-US" sz="1800" b="1" kern="0" dirty="0">
                <a:solidFill>
                  <a:srgbClr val="ED7D31"/>
                </a:solidFill>
                <a:latin typeface="Calibri" panose="020F0502020204030204" pitchFamily="34" charset="0"/>
                <a:ea typeface="微软雅黑"/>
                <a:cs typeface="Calibri" panose="020F0502020204030204" pitchFamily="34" charset="0"/>
              </a:rPr>
              <a:t>建模</a:t>
            </a:r>
            <a:r>
              <a:rPr kumimoji="1" lang="zh-CN" altLang="en-US" sz="1800" kern="0" dirty="0">
                <a:solidFill>
                  <a:prstClr val="black"/>
                </a:solidFill>
                <a:latin typeface="微软雅黑"/>
                <a:cs typeface="Calibri" panose="020F0502020204030204" pitchFamily="34" charset="0"/>
              </a:rPr>
              <a:t>？</a:t>
            </a:r>
            <a:endParaRPr kumimoji="1" lang="zh-CN" altLang="en-US" sz="1800" b="1" kern="0" dirty="0">
              <a:solidFill>
                <a:schemeClr val="tx1"/>
              </a:solidFill>
              <a:latin typeface="Calibri" panose="020F0502020204030204" pitchFamily="34" charset="0"/>
              <a:ea typeface="微软雅黑"/>
              <a:cs typeface="Calibri" panose="020F0502020204030204" pitchFamily="34" charset="0"/>
            </a:endParaRPr>
          </a:p>
        </p:txBody>
      </p:sp>
      <p:sp>
        <p:nvSpPr>
          <p:cNvPr id="100" name="矩形 99">
            <a:extLst>
              <a:ext uri="{FF2B5EF4-FFF2-40B4-BE49-F238E27FC236}">
                <a16:creationId xmlns:a16="http://schemas.microsoft.com/office/drawing/2014/main" id="{6DD43AFD-D9B4-ADBA-3B8D-CE1592DAF7EE}"/>
              </a:ext>
            </a:extLst>
          </p:cNvPr>
          <p:cNvSpPr/>
          <p:nvPr/>
        </p:nvSpPr>
        <p:spPr>
          <a:xfrm>
            <a:off x="3130859" y="4466343"/>
            <a:ext cx="2899800" cy="928800"/>
          </a:xfrm>
          <a:prstGeom prst="rect">
            <a:avLst/>
          </a:prstGeom>
          <a:solidFill>
            <a:schemeClr val="bg1"/>
          </a:solidFill>
          <a:ln w="25400">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9pPr>
          </a:lstStyle>
          <a:p>
            <a:pPr defTabSz="309563">
              <a:defRPr/>
            </a:pPr>
            <a:r>
              <a:rPr kumimoji="1" lang="en-US" altLang="zh-CN" sz="1800" kern="0" dirty="0">
                <a:solidFill>
                  <a:prstClr val="black"/>
                </a:solidFill>
                <a:latin typeface="+mn-ea"/>
                <a:cs typeface="Calibri" panose="020F0502020204030204" pitchFamily="34" charset="0"/>
              </a:rPr>
              <a:t>2. </a:t>
            </a:r>
            <a:r>
              <a:rPr kumimoji="1" lang="zh-CN" altLang="en-US" sz="1800" kern="0" dirty="0">
                <a:solidFill>
                  <a:prstClr val="black"/>
                </a:solidFill>
                <a:latin typeface="+mn-ea"/>
                <a:cs typeface="Calibri" panose="020F0502020204030204" pitchFamily="34" charset="0"/>
              </a:rPr>
              <a:t>如何在</a:t>
            </a:r>
            <a:r>
              <a:rPr kumimoji="1" lang="zh-CN" altLang="en-US" sz="1800" b="1" kern="0" dirty="0">
                <a:solidFill>
                  <a:srgbClr val="ED7D31"/>
                </a:solidFill>
                <a:latin typeface="Calibri" panose="020F0502020204030204" pitchFamily="34" charset="0"/>
                <a:ea typeface="微软雅黑"/>
                <a:cs typeface="Calibri" panose="020F0502020204030204" pitchFamily="34" charset="0"/>
              </a:rPr>
              <a:t>保证仿真正确性</a:t>
            </a:r>
            <a:r>
              <a:rPr kumimoji="1" lang="zh-CN" altLang="en-US" sz="1800" kern="0" dirty="0">
                <a:solidFill>
                  <a:prstClr val="black"/>
                </a:solidFill>
                <a:latin typeface="+mn-ea"/>
                <a:cs typeface="Calibri" panose="020F0502020204030204" pitchFamily="34" charset="0"/>
              </a:rPr>
              <a:t>的同时</a:t>
            </a:r>
            <a:r>
              <a:rPr kumimoji="1" lang="zh-CN" altLang="en-US" sz="1800" b="1" kern="0" dirty="0">
                <a:solidFill>
                  <a:srgbClr val="ED7D31"/>
                </a:solidFill>
                <a:latin typeface="Calibri" panose="020F0502020204030204" pitchFamily="34" charset="0"/>
                <a:ea typeface="微软雅黑"/>
                <a:cs typeface="Calibri" panose="020F0502020204030204" pitchFamily="34" charset="0"/>
              </a:rPr>
              <a:t>降低同步开销</a:t>
            </a:r>
            <a:r>
              <a:rPr kumimoji="1" lang="zh-CN" altLang="en-US" sz="1800" kern="0" dirty="0">
                <a:solidFill>
                  <a:prstClr val="black"/>
                </a:solidFill>
                <a:latin typeface="+mn-ea"/>
                <a:cs typeface="Calibri" panose="020F0502020204030204" pitchFamily="34" charset="0"/>
              </a:rPr>
              <a:t>？</a:t>
            </a:r>
            <a:endParaRPr kumimoji="1" lang="zh-CN" altLang="en-US" sz="1800" b="1" kern="0" dirty="0">
              <a:solidFill>
                <a:srgbClr val="ED7D31"/>
              </a:solidFill>
              <a:latin typeface="+mn-ea"/>
              <a:cs typeface="Calibri" panose="020F0502020204030204" pitchFamily="34" charset="0"/>
            </a:endParaRPr>
          </a:p>
        </p:txBody>
      </p:sp>
      <p:sp>
        <p:nvSpPr>
          <p:cNvPr id="102" name="矩形 101">
            <a:extLst>
              <a:ext uri="{FF2B5EF4-FFF2-40B4-BE49-F238E27FC236}">
                <a16:creationId xmlns:a16="http://schemas.microsoft.com/office/drawing/2014/main" id="{2E30AE3C-B25C-DE28-492D-EB4EBA899135}"/>
              </a:ext>
            </a:extLst>
          </p:cNvPr>
          <p:cNvSpPr/>
          <p:nvPr/>
        </p:nvSpPr>
        <p:spPr>
          <a:xfrm>
            <a:off x="6067084" y="2494093"/>
            <a:ext cx="2899800" cy="929084"/>
          </a:xfrm>
          <a:prstGeom prst="rect">
            <a:avLst/>
          </a:prstGeom>
          <a:solidFill>
            <a:schemeClr val="bg1"/>
          </a:solidFill>
          <a:ln w="25400">
            <a:solidFill>
              <a:schemeClr val="accent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chemeClr val="dk1"/>
                </a:solidFill>
                <a:effectLst/>
                <a:uFillTx/>
                <a:latin typeface="+mn-lt"/>
                <a:ea typeface="+mn-ea"/>
                <a:cs typeface="+mn-cs"/>
                <a:sym typeface="Helvetica Light"/>
              </a:defRPr>
            </a:lvl9pPr>
          </a:lstStyle>
          <a:p>
            <a:pPr defTabSz="309563">
              <a:defRPr/>
            </a:pPr>
            <a:r>
              <a:rPr kumimoji="1" lang="en-US" altLang="zh-CN" sz="1800" kern="0" dirty="0">
                <a:solidFill>
                  <a:prstClr val="black"/>
                </a:solidFill>
                <a:latin typeface="+mn-ea"/>
                <a:cs typeface="Calibri" panose="020F0502020204030204" pitchFamily="34" charset="0"/>
              </a:rPr>
              <a:t>3. </a:t>
            </a:r>
            <a:r>
              <a:rPr kumimoji="1" lang="zh-CN" altLang="en-US" sz="1800" kern="0" dirty="0">
                <a:solidFill>
                  <a:prstClr val="black"/>
                </a:solidFill>
                <a:latin typeface="+mn-ea"/>
                <a:cs typeface="Calibri" panose="020F0502020204030204" pitchFamily="34" charset="0"/>
              </a:rPr>
              <a:t>如何划分仿真任务以实现</a:t>
            </a:r>
            <a:r>
              <a:rPr kumimoji="1" lang="zh-CN" altLang="en-US" sz="1800" b="1" kern="0" dirty="0">
                <a:solidFill>
                  <a:srgbClr val="ED7D31"/>
                </a:solidFill>
                <a:latin typeface="Calibri" panose="020F0502020204030204" pitchFamily="34" charset="0"/>
                <a:ea typeface="微软雅黑"/>
                <a:cs typeface="Calibri" panose="020F0502020204030204" pitchFamily="34" charset="0"/>
              </a:rPr>
              <a:t>高效的分布式仿真</a:t>
            </a:r>
            <a:r>
              <a:rPr kumimoji="1" lang="zh-CN" altLang="en-US" sz="1800" kern="0" dirty="0">
                <a:solidFill>
                  <a:prstClr val="black"/>
                </a:solidFill>
                <a:latin typeface="+mn-ea"/>
                <a:cs typeface="Calibri" panose="020F0502020204030204" pitchFamily="34" charset="0"/>
              </a:rPr>
              <a:t>？</a:t>
            </a:r>
          </a:p>
        </p:txBody>
      </p:sp>
      <p:grpSp>
        <p:nvGrpSpPr>
          <p:cNvPr id="27" name="组合 26">
            <a:extLst>
              <a:ext uri="{FF2B5EF4-FFF2-40B4-BE49-F238E27FC236}">
                <a16:creationId xmlns:a16="http://schemas.microsoft.com/office/drawing/2014/main" id="{3542ADD7-C83D-487C-5B86-1256ED623C2C}"/>
              </a:ext>
            </a:extLst>
          </p:cNvPr>
          <p:cNvGrpSpPr/>
          <p:nvPr/>
        </p:nvGrpSpPr>
        <p:grpSpPr>
          <a:xfrm>
            <a:off x="3214813" y="2007691"/>
            <a:ext cx="2716983" cy="2271809"/>
            <a:chOff x="8279988" y="3608117"/>
            <a:chExt cx="3622644" cy="3029079"/>
          </a:xfrm>
        </p:grpSpPr>
        <p:pic>
          <p:nvPicPr>
            <p:cNvPr id="26" name="图片 25">
              <a:extLst>
                <a:ext uri="{FF2B5EF4-FFF2-40B4-BE49-F238E27FC236}">
                  <a16:creationId xmlns:a16="http://schemas.microsoft.com/office/drawing/2014/main" id="{22B67DB5-D924-4DA0-508B-7AD98834F2E1}"/>
                </a:ext>
              </a:extLst>
            </p:cNvPr>
            <p:cNvPicPr>
              <a:picLocks noChangeAspect="1"/>
            </p:cNvPicPr>
            <p:nvPr/>
          </p:nvPicPr>
          <p:blipFill>
            <a:blip r:embed="rId5"/>
            <a:stretch>
              <a:fillRect/>
            </a:stretch>
          </p:blipFill>
          <p:spPr>
            <a:xfrm>
              <a:off x="8279988" y="3608117"/>
              <a:ext cx="3622644" cy="3029079"/>
            </a:xfrm>
            <a:prstGeom prst="rect">
              <a:avLst/>
            </a:prstGeom>
          </p:spPr>
        </p:pic>
        <p:sp>
          <p:nvSpPr>
            <p:cNvPr id="24" name="矩形: 圆角 23">
              <a:extLst>
                <a:ext uri="{FF2B5EF4-FFF2-40B4-BE49-F238E27FC236}">
                  <a16:creationId xmlns:a16="http://schemas.microsoft.com/office/drawing/2014/main" id="{0988D7F8-A6DC-F1FF-6AEC-348B52B204E3}"/>
                </a:ext>
              </a:extLst>
            </p:cNvPr>
            <p:cNvSpPr/>
            <p:nvPr/>
          </p:nvSpPr>
          <p:spPr>
            <a:xfrm>
              <a:off x="8348928" y="3671222"/>
              <a:ext cx="3483718" cy="1736725"/>
            </a:xfrm>
            <a:prstGeom prst="roundRect">
              <a:avLst>
                <a:gd name="adj" fmla="val 567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2400" b="1" dirty="0">
                <a:solidFill>
                  <a:srgbClr val="E7E6E6">
                    <a:lumMod val="75000"/>
                  </a:srgbClr>
                </a:solidFill>
                <a:latin typeface="Arial" panose="020B0604020202020204" pitchFamily="34" charset="0"/>
                <a:ea typeface="微软雅黑"/>
                <a:cs typeface="Arial" panose="020B0604020202020204" pitchFamily="34" charset="0"/>
              </a:endParaRPr>
            </a:p>
          </p:txBody>
        </p:sp>
        <p:grpSp>
          <p:nvGrpSpPr>
            <p:cNvPr id="97" name="组合 96">
              <a:extLst>
                <a:ext uri="{FF2B5EF4-FFF2-40B4-BE49-F238E27FC236}">
                  <a16:creationId xmlns:a16="http://schemas.microsoft.com/office/drawing/2014/main" id="{5B8A8464-441D-DEA6-60F7-DBE09AB528F0}"/>
                </a:ext>
              </a:extLst>
            </p:cNvPr>
            <p:cNvGrpSpPr/>
            <p:nvPr/>
          </p:nvGrpSpPr>
          <p:grpSpPr>
            <a:xfrm>
              <a:off x="8368352" y="3729244"/>
              <a:ext cx="3369762" cy="1611461"/>
              <a:chOff x="4554973" y="2452501"/>
              <a:chExt cx="3061514" cy="1979124"/>
            </a:xfrm>
            <a:solidFill>
              <a:schemeClr val="bg1"/>
            </a:solidFill>
          </p:grpSpPr>
          <p:pic>
            <p:nvPicPr>
              <p:cNvPr id="3" name="图片 2">
                <a:extLst>
                  <a:ext uri="{FF2B5EF4-FFF2-40B4-BE49-F238E27FC236}">
                    <a16:creationId xmlns:a16="http://schemas.microsoft.com/office/drawing/2014/main" id="{E8AA165A-F541-D804-BEFF-20B92D657EF4}"/>
                  </a:ext>
                </a:extLst>
              </p:cNvPr>
              <p:cNvPicPr>
                <a:picLocks noChangeAspect="1"/>
              </p:cNvPicPr>
              <p:nvPr/>
            </p:nvPicPr>
            <p:blipFill>
              <a:blip r:embed="rId6">
                <a:grayscl/>
              </a:blip>
              <a:stretch>
                <a:fillRect/>
              </a:stretch>
            </p:blipFill>
            <p:spPr>
              <a:xfrm>
                <a:off x="4924664" y="2452503"/>
                <a:ext cx="397819" cy="293473"/>
              </a:xfrm>
              <a:prstGeom prst="rect">
                <a:avLst/>
              </a:prstGeom>
              <a:grpFill/>
            </p:spPr>
          </p:pic>
          <p:pic>
            <p:nvPicPr>
              <p:cNvPr id="5" name="图片 4">
                <a:extLst>
                  <a:ext uri="{FF2B5EF4-FFF2-40B4-BE49-F238E27FC236}">
                    <a16:creationId xmlns:a16="http://schemas.microsoft.com/office/drawing/2014/main" id="{DAD7D6DA-5992-EBEF-E2EB-9AD1746A89ED}"/>
                  </a:ext>
                </a:extLst>
              </p:cNvPr>
              <p:cNvPicPr>
                <a:picLocks noChangeAspect="1"/>
              </p:cNvPicPr>
              <p:nvPr/>
            </p:nvPicPr>
            <p:blipFill>
              <a:blip r:embed="rId6">
                <a:grayscl/>
              </a:blip>
              <a:stretch>
                <a:fillRect/>
              </a:stretch>
            </p:blipFill>
            <p:spPr>
              <a:xfrm>
                <a:off x="5571771" y="2452505"/>
                <a:ext cx="397819" cy="293473"/>
              </a:xfrm>
              <a:prstGeom prst="rect">
                <a:avLst/>
              </a:prstGeom>
              <a:grpFill/>
            </p:spPr>
          </p:pic>
          <p:pic>
            <p:nvPicPr>
              <p:cNvPr id="6" name="图片 5">
                <a:extLst>
                  <a:ext uri="{FF2B5EF4-FFF2-40B4-BE49-F238E27FC236}">
                    <a16:creationId xmlns:a16="http://schemas.microsoft.com/office/drawing/2014/main" id="{88FDAC9D-95D4-6A89-6D0D-E855E0E1042F}"/>
                  </a:ext>
                </a:extLst>
              </p:cNvPr>
              <p:cNvPicPr>
                <a:picLocks noChangeAspect="1"/>
              </p:cNvPicPr>
              <p:nvPr/>
            </p:nvPicPr>
            <p:blipFill>
              <a:blip r:embed="rId6">
                <a:grayscl/>
              </a:blip>
              <a:stretch>
                <a:fillRect/>
              </a:stretch>
            </p:blipFill>
            <p:spPr>
              <a:xfrm>
                <a:off x="6219771" y="2452501"/>
                <a:ext cx="397819" cy="293473"/>
              </a:xfrm>
              <a:prstGeom prst="rect">
                <a:avLst/>
              </a:prstGeom>
              <a:grpFill/>
            </p:spPr>
          </p:pic>
          <p:pic>
            <p:nvPicPr>
              <p:cNvPr id="7" name="图片 6">
                <a:extLst>
                  <a:ext uri="{FF2B5EF4-FFF2-40B4-BE49-F238E27FC236}">
                    <a16:creationId xmlns:a16="http://schemas.microsoft.com/office/drawing/2014/main" id="{C47582A4-99CB-DDF6-052A-F948C4058E75}"/>
                  </a:ext>
                </a:extLst>
              </p:cNvPr>
              <p:cNvPicPr>
                <a:picLocks noChangeAspect="1"/>
              </p:cNvPicPr>
              <p:nvPr/>
            </p:nvPicPr>
            <p:blipFill>
              <a:blip r:embed="rId6">
                <a:grayscl/>
              </a:blip>
              <a:stretch>
                <a:fillRect/>
              </a:stretch>
            </p:blipFill>
            <p:spPr>
              <a:xfrm>
                <a:off x="6867771" y="2452504"/>
                <a:ext cx="397819" cy="293473"/>
              </a:xfrm>
              <a:prstGeom prst="rect">
                <a:avLst/>
              </a:prstGeom>
              <a:grpFill/>
            </p:spPr>
          </p:pic>
          <p:cxnSp>
            <p:nvCxnSpPr>
              <p:cNvPr id="12" name="直线连接符 16">
                <a:extLst>
                  <a:ext uri="{FF2B5EF4-FFF2-40B4-BE49-F238E27FC236}">
                    <a16:creationId xmlns:a16="http://schemas.microsoft.com/office/drawing/2014/main" id="{2E32301E-591C-5BE2-0F99-247B853DDE1B}"/>
                  </a:ext>
                </a:extLst>
              </p:cNvPr>
              <p:cNvCxnSpPr>
                <a:stCxn id="8" idx="0"/>
                <a:endCxn id="3" idx="2"/>
              </p:cNvCxnSpPr>
              <p:nvPr/>
            </p:nvCxnSpPr>
            <p:spPr>
              <a:xfrm flipV="1">
                <a:off x="4821875" y="2745976"/>
                <a:ext cx="301699" cy="383644"/>
              </a:xfrm>
              <a:prstGeom prst="line">
                <a:avLst/>
              </a:prstGeom>
              <a:grpFill/>
            </p:spPr>
            <p:style>
              <a:lnRef idx="1">
                <a:schemeClr val="dk1"/>
              </a:lnRef>
              <a:fillRef idx="0">
                <a:schemeClr val="dk1"/>
              </a:fillRef>
              <a:effectRef idx="0">
                <a:schemeClr val="dk1"/>
              </a:effectRef>
              <a:fontRef idx="minor">
                <a:schemeClr val="tx1"/>
              </a:fontRef>
            </p:style>
          </p:cxnSp>
          <p:cxnSp>
            <p:nvCxnSpPr>
              <p:cNvPr id="13" name="直线连接符 17">
                <a:extLst>
                  <a:ext uri="{FF2B5EF4-FFF2-40B4-BE49-F238E27FC236}">
                    <a16:creationId xmlns:a16="http://schemas.microsoft.com/office/drawing/2014/main" id="{36ABBED4-4596-9036-8DF6-A8F2602ED9ED}"/>
                  </a:ext>
                </a:extLst>
              </p:cNvPr>
              <p:cNvCxnSpPr>
                <a:cxnSpLocks/>
                <a:stCxn id="8" idx="0"/>
                <a:endCxn id="5" idx="2"/>
              </p:cNvCxnSpPr>
              <p:nvPr/>
            </p:nvCxnSpPr>
            <p:spPr>
              <a:xfrm flipV="1">
                <a:off x="4821875" y="2745978"/>
                <a:ext cx="948806" cy="383642"/>
              </a:xfrm>
              <a:prstGeom prst="line">
                <a:avLst/>
              </a:prstGeom>
              <a:grpFill/>
            </p:spPr>
            <p:style>
              <a:lnRef idx="1">
                <a:schemeClr val="dk1"/>
              </a:lnRef>
              <a:fillRef idx="0">
                <a:schemeClr val="dk1"/>
              </a:fillRef>
              <a:effectRef idx="0">
                <a:schemeClr val="dk1"/>
              </a:effectRef>
              <a:fontRef idx="minor">
                <a:schemeClr val="tx1"/>
              </a:fontRef>
            </p:style>
          </p:cxnSp>
          <p:cxnSp>
            <p:nvCxnSpPr>
              <p:cNvPr id="14" name="直线连接符 21">
                <a:extLst>
                  <a:ext uri="{FF2B5EF4-FFF2-40B4-BE49-F238E27FC236}">
                    <a16:creationId xmlns:a16="http://schemas.microsoft.com/office/drawing/2014/main" id="{5F279DE9-94D8-0871-404E-E70E0251C51D}"/>
                  </a:ext>
                </a:extLst>
              </p:cNvPr>
              <p:cNvCxnSpPr>
                <a:cxnSpLocks/>
                <a:stCxn id="9" idx="0"/>
                <a:endCxn id="6" idx="2"/>
              </p:cNvCxnSpPr>
              <p:nvPr/>
            </p:nvCxnSpPr>
            <p:spPr>
              <a:xfrm flipV="1">
                <a:off x="5395733" y="2745974"/>
                <a:ext cx="1022948" cy="383645"/>
              </a:xfrm>
              <a:prstGeom prst="line">
                <a:avLst/>
              </a:prstGeom>
              <a:grpFill/>
            </p:spPr>
            <p:style>
              <a:lnRef idx="1">
                <a:schemeClr val="dk1"/>
              </a:lnRef>
              <a:fillRef idx="0">
                <a:schemeClr val="dk1"/>
              </a:fillRef>
              <a:effectRef idx="0">
                <a:schemeClr val="dk1"/>
              </a:effectRef>
              <a:fontRef idx="minor">
                <a:schemeClr val="tx1"/>
              </a:fontRef>
            </p:style>
          </p:cxnSp>
          <p:cxnSp>
            <p:nvCxnSpPr>
              <p:cNvPr id="15" name="直线连接符 24">
                <a:extLst>
                  <a:ext uri="{FF2B5EF4-FFF2-40B4-BE49-F238E27FC236}">
                    <a16:creationId xmlns:a16="http://schemas.microsoft.com/office/drawing/2014/main" id="{587AFF10-071B-26B0-16B9-7DE26443A151}"/>
                  </a:ext>
                </a:extLst>
              </p:cNvPr>
              <p:cNvCxnSpPr>
                <a:cxnSpLocks/>
                <a:stCxn id="9" idx="0"/>
                <a:endCxn id="7" idx="2"/>
              </p:cNvCxnSpPr>
              <p:nvPr/>
            </p:nvCxnSpPr>
            <p:spPr>
              <a:xfrm flipV="1">
                <a:off x="5395733" y="2745977"/>
                <a:ext cx="1670948" cy="383642"/>
              </a:xfrm>
              <a:prstGeom prst="line">
                <a:avLst/>
              </a:prstGeom>
              <a:grpFill/>
            </p:spPr>
            <p:style>
              <a:lnRef idx="1">
                <a:schemeClr val="dk1"/>
              </a:lnRef>
              <a:fillRef idx="0">
                <a:schemeClr val="dk1"/>
              </a:fillRef>
              <a:effectRef idx="0">
                <a:schemeClr val="dk1"/>
              </a:effectRef>
              <a:fontRef idx="minor">
                <a:schemeClr val="tx1"/>
              </a:fontRef>
            </p:style>
          </p:cxnSp>
          <p:cxnSp>
            <p:nvCxnSpPr>
              <p:cNvPr id="16" name="直线连接符 29">
                <a:extLst>
                  <a:ext uri="{FF2B5EF4-FFF2-40B4-BE49-F238E27FC236}">
                    <a16:creationId xmlns:a16="http://schemas.microsoft.com/office/drawing/2014/main" id="{11B4298E-AE74-2A5C-AFEF-F8BC6D4C2CD8}"/>
                  </a:ext>
                </a:extLst>
              </p:cNvPr>
              <p:cNvCxnSpPr>
                <a:cxnSpLocks/>
                <a:stCxn id="73" idx="0"/>
                <a:endCxn id="3" idx="2"/>
              </p:cNvCxnSpPr>
              <p:nvPr/>
            </p:nvCxnSpPr>
            <p:spPr>
              <a:xfrm flipH="1" flipV="1">
                <a:off x="5123574" y="2745976"/>
                <a:ext cx="1658004" cy="383644"/>
              </a:xfrm>
              <a:prstGeom prst="line">
                <a:avLst/>
              </a:prstGeom>
              <a:grpFill/>
            </p:spPr>
            <p:style>
              <a:lnRef idx="1">
                <a:schemeClr val="dk1"/>
              </a:lnRef>
              <a:fillRef idx="0">
                <a:schemeClr val="dk1"/>
              </a:fillRef>
              <a:effectRef idx="0">
                <a:schemeClr val="dk1"/>
              </a:effectRef>
              <a:fontRef idx="minor">
                <a:schemeClr val="tx1"/>
              </a:fontRef>
            </p:style>
          </p:cxnSp>
          <p:cxnSp>
            <p:nvCxnSpPr>
              <p:cNvPr id="17" name="直线连接符 32">
                <a:extLst>
                  <a:ext uri="{FF2B5EF4-FFF2-40B4-BE49-F238E27FC236}">
                    <a16:creationId xmlns:a16="http://schemas.microsoft.com/office/drawing/2014/main" id="{1A101400-28E4-3D29-2D3C-04B02AFA1BCF}"/>
                  </a:ext>
                </a:extLst>
              </p:cNvPr>
              <p:cNvCxnSpPr>
                <a:cxnSpLocks/>
                <a:stCxn id="73" idx="0"/>
                <a:endCxn id="5" idx="2"/>
              </p:cNvCxnSpPr>
              <p:nvPr/>
            </p:nvCxnSpPr>
            <p:spPr>
              <a:xfrm flipH="1" flipV="1">
                <a:off x="5770681" y="2745978"/>
                <a:ext cx="1010897" cy="383642"/>
              </a:xfrm>
              <a:prstGeom prst="line">
                <a:avLst/>
              </a:prstGeom>
              <a:grpFill/>
            </p:spPr>
            <p:style>
              <a:lnRef idx="1">
                <a:schemeClr val="dk1"/>
              </a:lnRef>
              <a:fillRef idx="0">
                <a:schemeClr val="dk1"/>
              </a:fillRef>
              <a:effectRef idx="0">
                <a:schemeClr val="dk1"/>
              </a:effectRef>
              <a:fontRef idx="minor">
                <a:schemeClr val="tx1"/>
              </a:fontRef>
            </p:style>
          </p:cxnSp>
          <p:cxnSp>
            <p:nvCxnSpPr>
              <p:cNvPr id="18" name="直线连接符 37">
                <a:extLst>
                  <a:ext uri="{FF2B5EF4-FFF2-40B4-BE49-F238E27FC236}">
                    <a16:creationId xmlns:a16="http://schemas.microsoft.com/office/drawing/2014/main" id="{E9C46043-2354-BF0E-EFAA-217EAE78033C}"/>
                  </a:ext>
                </a:extLst>
              </p:cNvPr>
              <p:cNvCxnSpPr>
                <a:cxnSpLocks/>
                <a:stCxn id="74" idx="0"/>
                <a:endCxn id="7" idx="2"/>
              </p:cNvCxnSpPr>
              <p:nvPr/>
            </p:nvCxnSpPr>
            <p:spPr>
              <a:xfrm flipH="1" flipV="1">
                <a:off x="7066681" y="2745977"/>
                <a:ext cx="288755" cy="383642"/>
              </a:xfrm>
              <a:prstGeom prst="line">
                <a:avLst/>
              </a:prstGeom>
              <a:grpFill/>
            </p:spPr>
            <p:style>
              <a:lnRef idx="1">
                <a:schemeClr val="dk1"/>
              </a:lnRef>
              <a:fillRef idx="0">
                <a:schemeClr val="dk1"/>
              </a:fillRef>
              <a:effectRef idx="0">
                <a:schemeClr val="dk1"/>
              </a:effectRef>
              <a:fontRef idx="minor">
                <a:schemeClr val="tx1"/>
              </a:fontRef>
            </p:style>
          </p:cxnSp>
          <p:cxnSp>
            <p:nvCxnSpPr>
              <p:cNvPr id="19" name="直线连接符 40">
                <a:extLst>
                  <a:ext uri="{FF2B5EF4-FFF2-40B4-BE49-F238E27FC236}">
                    <a16:creationId xmlns:a16="http://schemas.microsoft.com/office/drawing/2014/main" id="{09C30886-61D8-2693-3C4E-29BEEDD027FD}"/>
                  </a:ext>
                </a:extLst>
              </p:cNvPr>
              <p:cNvCxnSpPr>
                <a:cxnSpLocks/>
                <a:stCxn id="74" idx="0"/>
                <a:endCxn id="6" idx="2"/>
              </p:cNvCxnSpPr>
              <p:nvPr/>
            </p:nvCxnSpPr>
            <p:spPr>
              <a:xfrm flipH="1" flipV="1">
                <a:off x="6418681" y="2745974"/>
                <a:ext cx="936755" cy="383645"/>
              </a:xfrm>
              <a:prstGeom prst="line">
                <a:avLst/>
              </a:prstGeom>
              <a:grpFill/>
            </p:spPr>
            <p:style>
              <a:lnRef idx="1">
                <a:schemeClr val="dk1"/>
              </a:lnRef>
              <a:fillRef idx="0">
                <a:schemeClr val="dk1"/>
              </a:fillRef>
              <a:effectRef idx="0">
                <a:schemeClr val="dk1"/>
              </a:effectRef>
              <a:fontRef idx="minor">
                <a:schemeClr val="tx1"/>
              </a:fontRef>
            </p:style>
          </p:cxnSp>
          <p:grpSp>
            <p:nvGrpSpPr>
              <p:cNvPr id="71" name="组合 70">
                <a:extLst>
                  <a:ext uri="{FF2B5EF4-FFF2-40B4-BE49-F238E27FC236}">
                    <a16:creationId xmlns:a16="http://schemas.microsoft.com/office/drawing/2014/main" id="{4062A431-A1FE-40E1-220D-AA31DBE512A1}"/>
                  </a:ext>
                </a:extLst>
              </p:cNvPr>
              <p:cNvGrpSpPr/>
              <p:nvPr/>
            </p:nvGrpSpPr>
            <p:grpSpPr>
              <a:xfrm>
                <a:off x="4554973" y="3129619"/>
                <a:ext cx="1101811" cy="1302006"/>
                <a:chOff x="4689202" y="3107208"/>
                <a:chExt cx="1101811" cy="1302006"/>
              </a:xfrm>
              <a:grpFill/>
            </p:grpSpPr>
            <p:pic>
              <p:nvPicPr>
                <p:cNvPr id="8" name="图片 7">
                  <a:extLst>
                    <a:ext uri="{FF2B5EF4-FFF2-40B4-BE49-F238E27FC236}">
                      <a16:creationId xmlns:a16="http://schemas.microsoft.com/office/drawing/2014/main" id="{28DAA464-F540-4BDB-5D0F-573D2A40BD48}"/>
                    </a:ext>
                  </a:extLst>
                </p:cNvPr>
                <p:cNvPicPr>
                  <a:picLocks noChangeAspect="1"/>
                </p:cNvPicPr>
                <p:nvPr/>
              </p:nvPicPr>
              <p:blipFill>
                <a:blip r:embed="rId6">
                  <a:grayscl/>
                </a:blip>
                <a:stretch>
                  <a:fillRect/>
                </a:stretch>
              </p:blipFill>
              <p:spPr>
                <a:xfrm>
                  <a:off x="4757194" y="3107209"/>
                  <a:ext cx="397819" cy="293473"/>
                </a:xfrm>
                <a:prstGeom prst="rect">
                  <a:avLst/>
                </a:prstGeom>
                <a:grpFill/>
              </p:spPr>
            </p:pic>
            <p:pic>
              <p:nvPicPr>
                <p:cNvPr id="9" name="图片 8">
                  <a:extLst>
                    <a:ext uri="{FF2B5EF4-FFF2-40B4-BE49-F238E27FC236}">
                      <a16:creationId xmlns:a16="http://schemas.microsoft.com/office/drawing/2014/main" id="{94900C36-16B8-6DAB-9584-CCFB78DFA0A1}"/>
                    </a:ext>
                  </a:extLst>
                </p:cNvPr>
                <p:cNvPicPr>
                  <a:picLocks noChangeAspect="1"/>
                </p:cNvPicPr>
                <p:nvPr/>
              </p:nvPicPr>
              <p:blipFill>
                <a:blip r:embed="rId6">
                  <a:grayscl/>
                </a:blip>
                <a:stretch>
                  <a:fillRect/>
                </a:stretch>
              </p:blipFill>
              <p:spPr>
                <a:xfrm>
                  <a:off x="5331052" y="3107208"/>
                  <a:ext cx="397819" cy="293473"/>
                </a:xfrm>
                <a:prstGeom prst="rect">
                  <a:avLst/>
                </a:prstGeom>
                <a:grpFill/>
              </p:spPr>
            </p:pic>
            <p:pic>
              <p:nvPicPr>
                <p:cNvPr id="10" name="图片 9">
                  <a:extLst>
                    <a:ext uri="{FF2B5EF4-FFF2-40B4-BE49-F238E27FC236}">
                      <a16:creationId xmlns:a16="http://schemas.microsoft.com/office/drawing/2014/main" id="{7D5EAB0B-D784-A74C-0486-269E5939203F}"/>
                    </a:ext>
                  </a:extLst>
                </p:cNvPr>
                <p:cNvPicPr>
                  <a:picLocks noChangeAspect="1"/>
                </p:cNvPicPr>
                <p:nvPr/>
              </p:nvPicPr>
              <p:blipFill>
                <a:blip r:embed="rId6">
                  <a:grayscl/>
                </a:blip>
                <a:stretch>
                  <a:fillRect/>
                </a:stretch>
              </p:blipFill>
              <p:spPr>
                <a:xfrm>
                  <a:off x="4757194" y="3705310"/>
                  <a:ext cx="397819" cy="293473"/>
                </a:xfrm>
                <a:prstGeom prst="rect">
                  <a:avLst/>
                </a:prstGeom>
                <a:grpFill/>
              </p:spPr>
            </p:pic>
            <p:pic>
              <p:nvPicPr>
                <p:cNvPr id="11" name="图片 10">
                  <a:extLst>
                    <a:ext uri="{FF2B5EF4-FFF2-40B4-BE49-F238E27FC236}">
                      <a16:creationId xmlns:a16="http://schemas.microsoft.com/office/drawing/2014/main" id="{F6DD0F9C-9243-1CDA-33F7-3A269F297607}"/>
                    </a:ext>
                  </a:extLst>
                </p:cNvPr>
                <p:cNvPicPr>
                  <a:picLocks noChangeAspect="1"/>
                </p:cNvPicPr>
                <p:nvPr/>
              </p:nvPicPr>
              <p:blipFill>
                <a:blip r:embed="rId6">
                  <a:grayscl/>
                </a:blip>
                <a:stretch>
                  <a:fillRect/>
                </a:stretch>
              </p:blipFill>
              <p:spPr>
                <a:xfrm>
                  <a:off x="5331052" y="3705310"/>
                  <a:ext cx="397819" cy="293473"/>
                </a:xfrm>
                <a:prstGeom prst="rect">
                  <a:avLst/>
                </a:prstGeom>
                <a:grpFill/>
              </p:spPr>
            </p:pic>
            <p:cxnSp>
              <p:nvCxnSpPr>
                <p:cNvPr id="20" name="直线连接符 43">
                  <a:extLst>
                    <a:ext uri="{FF2B5EF4-FFF2-40B4-BE49-F238E27FC236}">
                      <a16:creationId xmlns:a16="http://schemas.microsoft.com/office/drawing/2014/main" id="{FD65FD91-B89D-0186-2E26-C0878EF7FD5E}"/>
                    </a:ext>
                  </a:extLst>
                </p:cNvPr>
                <p:cNvCxnSpPr>
                  <a:cxnSpLocks/>
                  <a:stCxn id="8" idx="2"/>
                  <a:endCxn id="10" idx="0"/>
                </p:cNvCxnSpPr>
                <p:nvPr/>
              </p:nvCxnSpPr>
              <p:spPr>
                <a:xfrm>
                  <a:off x="4956104" y="3400682"/>
                  <a:ext cx="0" cy="304628"/>
                </a:xfrm>
                <a:prstGeom prst="line">
                  <a:avLst/>
                </a:prstGeom>
                <a:grpFill/>
              </p:spPr>
              <p:style>
                <a:lnRef idx="1">
                  <a:schemeClr val="dk1"/>
                </a:lnRef>
                <a:fillRef idx="0">
                  <a:schemeClr val="dk1"/>
                </a:fillRef>
                <a:effectRef idx="0">
                  <a:schemeClr val="dk1"/>
                </a:effectRef>
                <a:fontRef idx="minor">
                  <a:schemeClr val="tx1"/>
                </a:fontRef>
              </p:style>
            </p:cxnSp>
            <p:cxnSp>
              <p:nvCxnSpPr>
                <p:cNvPr id="21" name="直线连接符 46">
                  <a:extLst>
                    <a:ext uri="{FF2B5EF4-FFF2-40B4-BE49-F238E27FC236}">
                      <a16:creationId xmlns:a16="http://schemas.microsoft.com/office/drawing/2014/main" id="{0232B510-C013-F0AE-2F24-3B725E4E71DC}"/>
                    </a:ext>
                  </a:extLst>
                </p:cNvPr>
                <p:cNvCxnSpPr>
                  <a:cxnSpLocks/>
                  <a:stCxn id="8" idx="2"/>
                  <a:endCxn id="11" idx="0"/>
                </p:cNvCxnSpPr>
                <p:nvPr/>
              </p:nvCxnSpPr>
              <p:spPr>
                <a:xfrm>
                  <a:off x="4956104" y="3400682"/>
                  <a:ext cx="573858" cy="304628"/>
                </a:xfrm>
                <a:prstGeom prst="line">
                  <a:avLst/>
                </a:prstGeom>
                <a:grpFill/>
              </p:spPr>
              <p:style>
                <a:lnRef idx="1">
                  <a:schemeClr val="dk1"/>
                </a:lnRef>
                <a:fillRef idx="0">
                  <a:schemeClr val="dk1"/>
                </a:fillRef>
                <a:effectRef idx="0">
                  <a:schemeClr val="dk1"/>
                </a:effectRef>
                <a:fontRef idx="minor">
                  <a:schemeClr val="tx1"/>
                </a:fontRef>
              </p:style>
            </p:cxnSp>
            <p:cxnSp>
              <p:nvCxnSpPr>
                <p:cNvPr id="22" name="直线连接符 49">
                  <a:extLst>
                    <a:ext uri="{FF2B5EF4-FFF2-40B4-BE49-F238E27FC236}">
                      <a16:creationId xmlns:a16="http://schemas.microsoft.com/office/drawing/2014/main" id="{F022A903-8164-DB4B-2719-420FA385CD74}"/>
                    </a:ext>
                  </a:extLst>
                </p:cNvPr>
                <p:cNvCxnSpPr>
                  <a:cxnSpLocks/>
                  <a:stCxn id="9" idx="2"/>
                  <a:endCxn id="10" idx="0"/>
                </p:cNvCxnSpPr>
                <p:nvPr/>
              </p:nvCxnSpPr>
              <p:spPr>
                <a:xfrm flipH="1">
                  <a:off x="4956104" y="3400681"/>
                  <a:ext cx="573858" cy="304629"/>
                </a:xfrm>
                <a:prstGeom prst="line">
                  <a:avLst/>
                </a:prstGeom>
                <a:grpFill/>
              </p:spPr>
              <p:style>
                <a:lnRef idx="1">
                  <a:schemeClr val="dk1"/>
                </a:lnRef>
                <a:fillRef idx="0">
                  <a:schemeClr val="dk1"/>
                </a:fillRef>
                <a:effectRef idx="0">
                  <a:schemeClr val="dk1"/>
                </a:effectRef>
                <a:fontRef idx="minor">
                  <a:schemeClr val="tx1"/>
                </a:fontRef>
              </p:style>
            </p:cxnSp>
            <p:cxnSp>
              <p:nvCxnSpPr>
                <p:cNvPr id="23" name="直线连接符 52">
                  <a:extLst>
                    <a:ext uri="{FF2B5EF4-FFF2-40B4-BE49-F238E27FC236}">
                      <a16:creationId xmlns:a16="http://schemas.microsoft.com/office/drawing/2014/main" id="{576938E5-9CC5-3B69-9E78-9123EF9F13C1}"/>
                    </a:ext>
                  </a:extLst>
                </p:cNvPr>
                <p:cNvCxnSpPr>
                  <a:cxnSpLocks/>
                  <a:stCxn id="9" idx="2"/>
                  <a:endCxn id="11" idx="0"/>
                </p:cNvCxnSpPr>
                <p:nvPr/>
              </p:nvCxnSpPr>
              <p:spPr>
                <a:xfrm>
                  <a:off x="5529962" y="3400681"/>
                  <a:ext cx="0" cy="304629"/>
                </a:xfrm>
                <a:prstGeom prst="line">
                  <a:avLst/>
                </a:prstGeom>
                <a:grpFill/>
              </p:spPr>
              <p:style>
                <a:lnRef idx="1">
                  <a:schemeClr val="dk1"/>
                </a:lnRef>
                <a:fillRef idx="0">
                  <a:schemeClr val="dk1"/>
                </a:fillRef>
                <a:effectRef idx="0">
                  <a:schemeClr val="dk1"/>
                </a:effectRef>
                <a:fontRef idx="minor">
                  <a:schemeClr val="tx1"/>
                </a:fontRef>
              </p:style>
            </p:cxnSp>
            <p:pic>
              <p:nvPicPr>
                <p:cNvPr id="40" name="图片 39">
                  <a:extLst>
                    <a:ext uri="{FF2B5EF4-FFF2-40B4-BE49-F238E27FC236}">
                      <a16:creationId xmlns:a16="http://schemas.microsoft.com/office/drawing/2014/main" id="{9F7CFE47-3F00-A98D-AD6A-D44EEF30A6F1}"/>
                    </a:ext>
                  </a:extLst>
                </p:cNvPr>
                <p:cNvPicPr>
                  <a:picLocks noChangeAspect="1"/>
                </p:cNvPicPr>
                <p:nvPr/>
              </p:nvPicPr>
              <p:blipFill>
                <a:blip r:embed="rId7"/>
                <a:stretch>
                  <a:fillRect/>
                </a:stretch>
              </p:blipFill>
              <p:spPr>
                <a:xfrm>
                  <a:off x="5261907" y="4226663"/>
                  <a:ext cx="194203" cy="182551"/>
                </a:xfrm>
                <a:prstGeom prst="rect">
                  <a:avLst/>
                </a:prstGeom>
                <a:grpFill/>
              </p:spPr>
            </p:pic>
            <p:cxnSp>
              <p:nvCxnSpPr>
                <p:cNvPr id="41" name="直线连接符 93">
                  <a:extLst>
                    <a:ext uri="{FF2B5EF4-FFF2-40B4-BE49-F238E27FC236}">
                      <a16:creationId xmlns:a16="http://schemas.microsoft.com/office/drawing/2014/main" id="{2576D9E3-DC18-E95F-B2CD-C0E7738558AE}"/>
                    </a:ext>
                  </a:extLst>
                </p:cNvPr>
                <p:cNvCxnSpPr>
                  <a:cxnSpLocks/>
                  <a:stCxn id="11" idx="2"/>
                  <a:endCxn id="40" idx="0"/>
                </p:cNvCxnSpPr>
                <p:nvPr/>
              </p:nvCxnSpPr>
              <p:spPr>
                <a:xfrm flipH="1">
                  <a:off x="5359009" y="3998783"/>
                  <a:ext cx="170953" cy="227880"/>
                </a:xfrm>
                <a:prstGeom prst="line">
                  <a:avLst/>
                </a:prstGeom>
                <a:grpFill/>
              </p:spPr>
              <p:style>
                <a:lnRef idx="1">
                  <a:schemeClr val="dk1"/>
                </a:lnRef>
                <a:fillRef idx="0">
                  <a:schemeClr val="dk1"/>
                </a:fillRef>
                <a:effectRef idx="0">
                  <a:schemeClr val="dk1"/>
                </a:effectRef>
                <a:fontRef idx="minor">
                  <a:schemeClr val="tx1"/>
                </a:fontRef>
              </p:style>
            </p:cxnSp>
            <p:cxnSp>
              <p:nvCxnSpPr>
                <p:cNvPr id="42" name="直线连接符 94">
                  <a:extLst>
                    <a:ext uri="{FF2B5EF4-FFF2-40B4-BE49-F238E27FC236}">
                      <a16:creationId xmlns:a16="http://schemas.microsoft.com/office/drawing/2014/main" id="{68F0EA00-9544-E6B6-07E4-99A713918EC9}"/>
                    </a:ext>
                  </a:extLst>
                </p:cNvPr>
                <p:cNvCxnSpPr>
                  <a:cxnSpLocks/>
                  <a:stCxn id="11" idx="2"/>
                  <a:endCxn id="43" idx="0"/>
                </p:cNvCxnSpPr>
                <p:nvPr/>
              </p:nvCxnSpPr>
              <p:spPr>
                <a:xfrm>
                  <a:off x="5529962" y="3998783"/>
                  <a:ext cx="163950" cy="227880"/>
                </a:xfrm>
                <a:prstGeom prst="line">
                  <a:avLst/>
                </a:prstGeom>
                <a:grpFill/>
              </p:spPr>
              <p:style>
                <a:lnRef idx="1">
                  <a:schemeClr val="dk1"/>
                </a:lnRef>
                <a:fillRef idx="0">
                  <a:schemeClr val="dk1"/>
                </a:fillRef>
                <a:effectRef idx="0">
                  <a:schemeClr val="dk1"/>
                </a:effectRef>
                <a:fontRef idx="minor">
                  <a:schemeClr val="tx1"/>
                </a:fontRef>
              </p:style>
            </p:cxnSp>
            <p:pic>
              <p:nvPicPr>
                <p:cNvPr id="43" name="图片 42">
                  <a:extLst>
                    <a:ext uri="{FF2B5EF4-FFF2-40B4-BE49-F238E27FC236}">
                      <a16:creationId xmlns:a16="http://schemas.microsoft.com/office/drawing/2014/main" id="{6B2953FD-026E-1B0B-6A6A-A6DF324D8CC9}"/>
                    </a:ext>
                  </a:extLst>
                </p:cNvPr>
                <p:cNvPicPr>
                  <a:picLocks noChangeAspect="1"/>
                </p:cNvPicPr>
                <p:nvPr/>
              </p:nvPicPr>
              <p:blipFill>
                <a:blip r:embed="rId7"/>
                <a:stretch>
                  <a:fillRect/>
                </a:stretch>
              </p:blipFill>
              <p:spPr>
                <a:xfrm>
                  <a:off x="5596810" y="4226663"/>
                  <a:ext cx="194203" cy="182551"/>
                </a:xfrm>
                <a:prstGeom prst="rect">
                  <a:avLst/>
                </a:prstGeom>
                <a:grpFill/>
              </p:spPr>
            </p:pic>
            <p:pic>
              <p:nvPicPr>
                <p:cNvPr id="67" name="图片 66">
                  <a:extLst>
                    <a:ext uri="{FF2B5EF4-FFF2-40B4-BE49-F238E27FC236}">
                      <a16:creationId xmlns:a16="http://schemas.microsoft.com/office/drawing/2014/main" id="{4938C7DA-DFD0-A2D4-2011-52E0E63FF170}"/>
                    </a:ext>
                  </a:extLst>
                </p:cNvPr>
                <p:cNvPicPr>
                  <a:picLocks noChangeAspect="1"/>
                </p:cNvPicPr>
                <p:nvPr/>
              </p:nvPicPr>
              <p:blipFill>
                <a:blip r:embed="rId7"/>
                <a:stretch>
                  <a:fillRect/>
                </a:stretch>
              </p:blipFill>
              <p:spPr>
                <a:xfrm>
                  <a:off x="4689202" y="4226663"/>
                  <a:ext cx="194203" cy="182551"/>
                </a:xfrm>
                <a:prstGeom prst="rect">
                  <a:avLst/>
                </a:prstGeom>
                <a:grpFill/>
              </p:spPr>
            </p:pic>
            <p:cxnSp>
              <p:nvCxnSpPr>
                <p:cNvPr id="68" name="直线连接符 93">
                  <a:extLst>
                    <a:ext uri="{FF2B5EF4-FFF2-40B4-BE49-F238E27FC236}">
                      <a16:creationId xmlns:a16="http://schemas.microsoft.com/office/drawing/2014/main" id="{756FA6C4-D307-8F6C-FAD1-BB2D63E8F32A}"/>
                    </a:ext>
                  </a:extLst>
                </p:cNvPr>
                <p:cNvCxnSpPr>
                  <a:cxnSpLocks/>
                  <a:endCxn id="67" idx="0"/>
                </p:cNvCxnSpPr>
                <p:nvPr/>
              </p:nvCxnSpPr>
              <p:spPr>
                <a:xfrm flipH="1">
                  <a:off x="4786304" y="3998783"/>
                  <a:ext cx="170953" cy="227880"/>
                </a:xfrm>
                <a:prstGeom prst="line">
                  <a:avLst/>
                </a:prstGeom>
                <a:grpFill/>
              </p:spPr>
              <p:style>
                <a:lnRef idx="1">
                  <a:schemeClr val="dk1"/>
                </a:lnRef>
                <a:fillRef idx="0">
                  <a:schemeClr val="dk1"/>
                </a:fillRef>
                <a:effectRef idx="0">
                  <a:schemeClr val="dk1"/>
                </a:effectRef>
                <a:fontRef idx="minor">
                  <a:schemeClr val="tx1"/>
                </a:fontRef>
              </p:style>
            </p:cxnSp>
            <p:cxnSp>
              <p:nvCxnSpPr>
                <p:cNvPr id="69" name="直线连接符 94">
                  <a:extLst>
                    <a:ext uri="{FF2B5EF4-FFF2-40B4-BE49-F238E27FC236}">
                      <a16:creationId xmlns:a16="http://schemas.microsoft.com/office/drawing/2014/main" id="{9687223A-8309-1D4D-5A24-D694780D8085}"/>
                    </a:ext>
                  </a:extLst>
                </p:cNvPr>
                <p:cNvCxnSpPr>
                  <a:cxnSpLocks/>
                  <a:endCxn id="70" idx="0"/>
                </p:cNvCxnSpPr>
                <p:nvPr/>
              </p:nvCxnSpPr>
              <p:spPr>
                <a:xfrm>
                  <a:off x="4957257" y="3998783"/>
                  <a:ext cx="163950" cy="227880"/>
                </a:xfrm>
                <a:prstGeom prst="line">
                  <a:avLst/>
                </a:prstGeom>
                <a:grpFill/>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DA681FBB-672F-CCF2-B593-E302AB5EE84F}"/>
                    </a:ext>
                  </a:extLst>
                </p:cNvPr>
                <p:cNvPicPr>
                  <a:picLocks noChangeAspect="1"/>
                </p:cNvPicPr>
                <p:nvPr/>
              </p:nvPicPr>
              <p:blipFill>
                <a:blip r:embed="rId7"/>
                <a:stretch>
                  <a:fillRect/>
                </a:stretch>
              </p:blipFill>
              <p:spPr>
                <a:xfrm>
                  <a:off x="5024105" y="4226663"/>
                  <a:ext cx="194203" cy="182551"/>
                </a:xfrm>
                <a:prstGeom prst="rect">
                  <a:avLst/>
                </a:prstGeom>
                <a:grpFill/>
              </p:spPr>
            </p:pic>
          </p:grpSp>
          <p:grpSp>
            <p:nvGrpSpPr>
              <p:cNvPr id="72" name="组合 71">
                <a:extLst>
                  <a:ext uri="{FF2B5EF4-FFF2-40B4-BE49-F238E27FC236}">
                    <a16:creationId xmlns:a16="http://schemas.microsoft.com/office/drawing/2014/main" id="{FDB3420E-98E8-71C7-F363-7E1BDD2CD4D9}"/>
                  </a:ext>
                </a:extLst>
              </p:cNvPr>
              <p:cNvGrpSpPr/>
              <p:nvPr/>
            </p:nvGrpSpPr>
            <p:grpSpPr>
              <a:xfrm>
                <a:off x="6514676" y="3129619"/>
                <a:ext cx="1101811" cy="1302006"/>
                <a:chOff x="4689202" y="3107208"/>
                <a:chExt cx="1101811" cy="1302006"/>
              </a:xfrm>
              <a:grpFill/>
            </p:grpSpPr>
            <p:pic>
              <p:nvPicPr>
                <p:cNvPr id="73" name="图片 72">
                  <a:extLst>
                    <a:ext uri="{FF2B5EF4-FFF2-40B4-BE49-F238E27FC236}">
                      <a16:creationId xmlns:a16="http://schemas.microsoft.com/office/drawing/2014/main" id="{1422D7ED-99C5-8247-5E40-3A29C4AA15CE}"/>
                    </a:ext>
                  </a:extLst>
                </p:cNvPr>
                <p:cNvPicPr>
                  <a:picLocks noChangeAspect="1"/>
                </p:cNvPicPr>
                <p:nvPr/>
              </p:nvPicPr>
              <p:blipFill>
                <a:blip r:embed="rId6">
                  <a:grayscl/>
                </a:blip>
                <a:stretch>
                  <a:fillRect/>
                </a:stretch>
              </p:blipFill>
              <p:spPr>
                <a:xfrm>
                  <a:off x="4757194" y="3107209"/>
                  <a:ext cx="397819" cy="293473"/>
                </a:xfrm>
                <a:prstGeom prst="rect">
                  <a:avLst/>
                </a:prstGeom>
                <a:grpFill/>
              </p:spPr>
            </p:pic>
            <p:pic>
              <p:nvPicPr>
                <p:cNvPr id="74" name="图片 73">
                  <a:extLst>
                    <a:ext uri="{FF2B5EF4-FFF2-40B4-BE49-F238E27FC236}">
                      <a16:creationId xmlns:a16="http://schemas.microsoft.com/office/drawing/2014/main" id="{3A8C696C-2555-FEB5-A5F9-9FD16FA6539B}"/>
                    </a:ext>
                  </a:extLst>
                </p:cNvPr>
                <p:cNvPicPr>
                  <a:picLocks noChangeAspect="1"/>
                </p:cNvPicPr>
                <p:nvPr/>
              </p:nvPicPr>
              <p:blipFill>
                <a:blip r:embed="rId6">
                  <a:grayscl/>
                </a:blip>
                <a:stretch>
                  <a:fillRect/>
                </a:stretch>
              </p:blipFill>
              <p:spPr>
                <a:xfrm>
                  <a:off x="5331052" y="3107208"/>
                  <a:ext cx="397819" cy="293473"/>
                </a:xfrm>
                <a:prstGeom prst="rect">
                  <a:avLst/>
                </a:prstGeom>
                <a:grpFill/>
              </p:spPr>
            </p:pic>
            <p:pic>
              <p:nvPicPr>
                <p:cNvPr id="75" name="图片 74">
                  <a:extLst>
                    <a:ext uri="{FF2B5EF4-FFF2-40B4-BE49-F238E27FC236}">
                      <a16:creationId xmlns:a16="http://schemas.microsoft.com/office/drawing/2014/main" id="{BE735DA6-3CDF-57E5-8753-3F1A166203B7}"/>
                    </a:ext>
                  </a:extLst>
                </p:cNvPr>
                <p:cNvPicPr>
                  <a:picLocks noChangeAspect="1"/>
                </p:cNvPicPr>
                <p:nvPr/>
              </p:nvPicPr>
              <p:blipFill>
                <a:blip r:embed="rId6">
                  <a:grayscl/>
                </a:blip>
                <a:stretch>
                  <a:fillRect/>
                </a:stretch>
              </p:blipFill>
              <p:spPr>
                <a:xfrm>
                  <a:off x="4757194" y="3705310"/>
                  <a:ext cx="397819" cy="293473"/>
                </a:xfrm>
                <a:prstGeom prst="rect">
                  <a:avLst/>
                </a:prstGeom>
                <a:grpFill/>
              </p:spPr>
            </p:pic>
            <p:pic>
              <p:nvPicPr>
                <p:cNvPr id="76" name="图片 75">
                  <a:extLst>
                    <a:ext uri="{FF2B5EF4-FFF2-40B4-BE49-F238E27FC236}">
                      <a16:creationId xmlns:a16="http://schemas.microsoft.com/office/drawing/2014/main" id="{23E80D8B-0807-285C-E9A2-95549FA9FADC}"/>
                    </a:ext>
                  </a:extLst>
                </p:cNvPr>
                <p:cNvPicPr>
                  <a:picLocks noChangeAspect="1"/>
                </p:cNvPicPr>
                <p:nvPr/>
              </p:nvPicPr>
              <p:blipFill>
                <a:blip r:embed="rId6">
                  <a:grayscl/>
                </a:blip>
                <a:stretch>
                  <a:fillRect/>
                </a:stretch>
              </p:blipFill>
              <p:spPr>
                <a:xfrm>
                  <a:off x="5331052" y="3705310"/>
                  <a:ext cx="397819" cy="293473"/>
                </a:xfrm>
                <a:prstGeom prst="rect">
                  <a:avLst/>
                </a:prstGeom>
                <a:grpFill/>
              </p:spPr>
            </p:pic>
            <p:cxnSp>
              <p:nvCxnSpPr>
                <p:cNvPr id="77" name="直线连接符 43">
                  <a:extLst>
                    <a:ext uri="{FF2B5EF4-FFF2-40B4-BE49-F238E27FC236}">
                      <a16:creationId xmlns:a16="http://schemas.microsoft.com/office/drawing/2014/main" id="{FD5F0D13-9EC2-DA8C-078C-CEA170FE851F}"/>
                    </a:ext>
                  </a:extLst>
                </p:cNvPr>
                <p:cNvCxnSpPr>
                  <a:cxnSpLocks/>
                  <a:stCxn id="73" idx="2"/>
                  <a:endCxn id="75" idx="0"/>
                </p:cNvCxnSpPr>
                <p:nvPr/>
              </p:nvCxnSpPr>
              <p:spPr>
                <a:xfrm>
                  <a:off x="4956104" y="3400682"/>
                  <a:ext cx="0" cy="304628"/>
                </a:xfrm>
                <a:prstGeom prst="line">
                  <a:avLst/>
                </a:prstGeom>
                <a:grpFill/>
              </p:spPr>
              <p:style>
                <a:lnRef idx="1">
                  <a:schemeClr val="dk1"/>
                </a:lnRef>
                <a:fillRef idx="0">
                  <a:schemeClr val="dk1"/>
                </a:fillRef>
                <a:effectRef idx="0">
                  <a:schemeClr val="dk1"/>
                </a:effectRef>
                <a:fontRef idx="minor">
                  <a:schemeClr val="tx1"/>
                </a:fontRef>
              </p:style>
            </p:cxnSp>
            <p:cxnSp>
              <p:nvCxnSpPr>
                <p:cNvPr id="78" name="直线连接符 46">
                  <a:extLst>
                    <a:ext uri="{FF2B5EF4-FFF2-40B4-BE49-F238E27FC236}">
                      <a16:creationId xmlns:a16="http://schemas.microsoft.com/office/drawing/2014/main" id="{12A74CCD-0AEF-184A-0D13-7E7FA92CE721}"/>
                    </a:ext>
                  </a:extLst>
                </p:cNvPr>
                <p:cNvCxnSpPr>
                  <a:cxnSpLocks/>
                  <a:stCxn id="73" idx="2"/>
                  <a:endCxn id="76" idx="0"/>
                </p:cNvCxnSpPr>
                <p:nvPr/>
              </p:nvCxnSpPr>
              <p:spPr>
                <a:xfrm>
                  <a:off x="4956104" y="3400682"/>
                  <a:ext cx="573858" cy="304628"/>
                </a:xfrm>
                <a:prstGeom prst="line">
                  <a:avLst/>
                </a:prstGeom>
                <a:grpFill/>
              </p:spPr>
              <p:style>
                <a:lnRef idx="1">
                  <a:schemeClr val="dk1"/>
                </a:lnRef>
                <a:fillRef idx="0">
                  <a:schemeClr val="dk1"/>
                </a:fillRef>
                <a:effectRef idx="0">
                  <a:schemeClr val="dk1"/>
                </a:effectRef>
                <a:fontRef idx="minor">
                  <a:schemeClr val="tx1"/>
                </a:fontRef>
              </p:style>
            </p:cxnSp>
            <p:cxnSp>
              <p:nvCxnSpPr>
                <p:cNvPr id="79" name="直线连接符 49">
                  <a:extLst>
                    <a:ext uri="{FF2B5EF4-FFF2-40B4-BE49-F238E27FC236}">
                      <a16:creationId xmlns:a16="http://schemas.microsoft.com/office/drawing/2014/main" id="{530151DB-A59C-8AEC-20CD-EB75FEC67D41}"/>
                    </a:ext>
                  </a:extLst>
                </p:cNvPr>
                <p:cNvCxnSpPr>
                  <a:cxnSpLocks/>
                  <a:stCxn id="74" idx="2"/>
                  <a:endCxn id="75" idx="0"/>
                </p:cNvCxnSpPr>
                <p:nvPr/>
              </p:nvCxnSpPr>
              <p:spPr>
                <a:xfrm flipH="1">
                  <a:off x="4956104" y="3400681"/>
                  <a:ext cx="573858" cy="304629"/>
                </a:xfrm>
                <a:prstGeom prst="line">
                  <a:avLst/>
                </a:prstGeom>
                <a:grpFill/>
              </p:spPr>
              <p:style>
                <a:lnRef idx="1">
                  <a:schemeClr val="dk1"/>
                </a:lnRef>
                <a:fillRef idx="0">
                  <a:schemeClr val="dk1"/>
                </a:fillRef>
                <a:effectRef idx="0">
                  <a:schemeClr val="dk1"/>
                </a:effectRef>
                <a:fontRef idx="minor">
                  <a:schemeClr val="tx1"/>
                </a:fontRef>
              </p:style>
            </p:cxnSp>
            <p:cxnSp>
              <p:nvCxnSpPr>
                <p:cNvPr id="80" name="直线连接符 52">
                  <a:extLst>
                    <a:ext uri="{FF2B5EF4-FFF2-40B4-BE49-F238E27FC236}">
                      <a16:creationId xmlns:a16="http://schemas.microsoft.com/office/drawing/2014/main" id="{43909FF6-80BC-CC62-40E4-CFB3671AFE63}"/>
                    </a:ext>
                  </a:extLst>
                </p:cNvPr>
                <p:cNvCxnSpPr>
                  <a:cxnSpLocks/>
                  <a:stCxn id="74" idx="2"/>
                  <a:endCxn id="76" idx="0"/>
                </p:cNvCxnSpPr>
                <p:nvPr/>
              </p:nvCxnSpPr>
              <p:spPr>
                <a:xfrm>
                  <a:off x="5529962" y="3400681"/>
                  <a:ext cx="0" cy="304629"/>
                </a:xfrm>
                <a:prstGeom prst="line">
                  <a:avLst/>
                </a:prstGeom>
                <a:grpFill/>
              </p:spPr>
              <p:style>
                <a:lnRef idx="1">
                  <a:schemeClr val="dk1"/>
                </a:lnRef>
                <a:fillRef idx="0">
                  <a:schemeClr val="dk1"/>
                </a:fillRef>
                <a:effectRef idx="0">
                  <a:schemeClr val="dk1"/>
                </a:effectRef>
                <a:fontRef idx="minor">
                  <a:schemeClr val="tx1"/>
                </a:fontRef>
              </p:style>
            </p:cxnSp>
            <p:pic>
              <p:nvPicPr>
                <p:cNvPr id="81" name="图片 80">
                  <a:extLst>
                    <a:ext uri="{FF2B5EF4-FFF2-40B4-BE49-F238E27FC236}">
                      <a16:creationId xmlns:a16="http://schemas.microsoft.com/office/drawing/2014/main" id="{FB59FF6C-AF4D-C755-D97B-7D01B5D14543}"/>
                    </a:ext>
                  </a:extLst>
                </p:cNvPr>
                <p:cNvPicPr>
                  <a:picLocks noChangeAspect="1"/>
                </p:cNvPicPr>
                <p:nvPr/>
              </p:nvPicPr>
              <p:blipFill>
                <a:blip r:embed="rId7"/>
                <a:stretch>
                  <a:fillRect/>
                </a:stretch>
              </p:blipFill>
              <p:spPr>
                <a:xfrm>
                  <a:off x="5261907" y="4226663"/>
                  <a:ext cx="194203" cy="182551"/>
                </a:xfrm>
                <a:prstGeom prst="rect">
                  <a:avLst/>
                </a:prstGeom>
                <a:grpFill/>
              </p:spPr>
            </p:pic>
            <p:cxnSp>
              <p:nvCxnSpPr>
                <p:cNvPr id="82" name="直线连接符 93">
                  <a:extLst>
                    <a:ext uri="{FF2B5EF4-FFF2-40B4-BE49-F238E27FC236}">
                      <a16:creationId xmlns:a16="http://schemas.microsoft.com/office/drawing/2014/main" id="{65102098-B19B-B5A9-0A58-0D33F862DC0A}"/>
                    </a:ext>
                  </a:extLst>
                </p:cNvPr>
                <p:cNvCxnSpPr>
                  <a:cxnSpLocks/>
                  <a:stCxn id="76" idx="2"/>
                  <a:endCxn id="81" idx="0"/>
                </p:cNvCxnSpPr>
                <p:nvPr/>
              </p:nvCxnSpPr>
              <p:spPr>
                <a:xfrm flipH="1">
                  <a:off x="5359009" y="3998783"/>
                  <a:ext cx="170953" cy="227880"/>
                </a:xfrm>
                <a:prstGeom prst="line">
                  <a:avLst/>
                </a:prstGeom>
                <a:grpFill/>
              </p:spPr>
              <p:style>
                <a:lnRef idx="1">
                  <a:schemeClr val="dk1"/>
                </a:lnRef>
                <a:fillRef idx="0">
                  <a:schemeClr val="dk1"/>
                </a:fillRef>
                <a:effectRef idx="0">
                  <a:schemeClr val="dk1"/>
                </a:effectRef>
                <a:fontRef idx="minor">
                  <a:schemeClr val="tx1"/>
                </a:fontRef>
              </p:style>
            </p:cxnSp>
            <p:cxnSp>
              <p:nvCxnSpPr>
                <p:cNvPr id="83" name="直线连接符 94">
                  <a:extLst>
                    <a:ext uri="{FF2B5EF4-FFF2-40B4-BE49-F238E27FC236}">
                      <a16:creationId xmlns:a16="http://schemas.microsoft.com/office/drawing/2014/main" id="{DDC031F4-411A-F214-E496-E075FD22748B}"/>
                    </a:ext>
                  </a:extLst>
                </p:cNvPr>
                <p:cNvCxnSpPr>
                  <a:cxnSpLocks/>
                  <a:stCxn id="76" idx="2"/>
                  <a:endCxn id="84" idx="0"/>
                </p:cNvCxnSpPr>
                <p:nvPr/>
              </p:nvCxnSpPr>
              <p:spPr>
                <a:xfrm>
                  <a:off x="5529962" y="3998783"/>
                  <a:ext cx="163950" cy="227880"/>
                </a:xfrm>
                <a:prstGeom prst="line">
                  <a:avLst/>
                </a:prstGeom>
                <a:grpFill/>
              </p:spPr>
              <p:style>
                <a:lnRef idx="1">
                  <a:schemeClr val="dk1"/>
                </a:lnRef>
                <a:fillRef idx="0">
                  <a:schemeClr val="dk1"/>
                </a:fillRef>
                <a:effectRef idx="0">
                  <a:schemeClr val="dk1"/>
                </a:effectRef>
                <a:fontRef idx="minor">
                  <a:schemeClr val="tx1"/>
                </a:fontRef>
              </p:style>
            </p:cxnSp>
            <p:pic>
              <p:nvPicPr>
                <p:cNvPr id="84" name="图片 83">
                  <a:extLst>
                    <a:ext uri="{FF2B5EF4-FFF2-40B4-BE49-F238E27FC236}">
                      <a16:creationId xmlns:a16="http://schemas.microsoft.com/office/drawing/2014/main" id="{18311A08-7A7F-12F6-8D6F-97C43FE9981C}"/>
                    </a:ext>
                  </a:extLst>
                </p:cNvPr>
                <p:cNvPicPr>
                  <a:picLocks noChangeAspect="1"/>
                </p:cNvPicPr>
                <p:nvPr/>
              </p:nvPicPr>
              <p:blipFill>
                <a:blip r:embed="rId7"/>
                <a:stretch>
                  <a:fillRect/>
                </a:stretch>
              </p:blipFill>
              <p:spPr>
                <a:xfrm>
                  <a:off x="5596810" y="4226663"/>
                  <a:ext cx="194203" cy="182551"/>
                </a:xfrm>
                <a:prstGeom prst="rect">
                  <a:avLst/>
                </a:prstGeom>
                <a:grpFill/>
              </p:spPr>
            </p:pic>
            <p:pic>
              <p:nvPicPr>
                <p:cNvPr id="85" name="图片 84">
                  <a:extLst>
                    <a:ext uri="{FF2B5EF4-FFF2-40B4-BE49-F238E27FC236}">
                      <a16:creationId xmlns:a16="http://schemas.microsoft.com/office/drawing/2014/main" id="{68F26C98-2B51-B630-5C1E-B927E523B88F}"/>
                    </a:ext>
                  </a:extLst>
                </p:cNvPr>
                <p:cNvPicPr>
                  <a:picLocks noChangeAspect="1"/>
                </p:cNvPicPr>
                <p:nvPr/>
              </p:nvPicPr>
              <p:blipFill>
                <a:blip r:embed="rId7"/>
                <a:stretch>
                  <a:fillRect/>
                </a:stretch>
              </p:blipFill>
              <p:spPr>
                <a:xfrm>
                  <a:off x="4689202" y="4226663"/>
                  <a:ext cx="194203" cy="182551"/>
                </a:xfrm>
                <a:prstGeom prst="rect">
                  <a:avLst/>
                </a:prstGeom>
                <a:grpFill/>
              </p:spPr>
            </p:pic>
            <p:cxnSp>
              <p:nvCxnSpPr>
                <p:cNvPr id="86" name="直线连接符 93">
                  <a:extLst>
                    <a:ext uri="{FF2B5EF4-FFF2-40B4-BE49-F238E27FC236}">
                      <a16:creationId xmlns:a16="http://schemas.microsoft.com/office/drawing/2014/main" id="{04FE8C45-FAFB-1166-E1E4-A446ECC4A31E}"/>
                    </a:ext>
                  </a:extLst>
                </p:cNvPr>
                <p:cNvCxnSpPr>
                  <a:cxnSpLocks/>
                  <a:endCxn id="85" idx="0"/>
                </p:cNvCxnSpPr>
                <p:nvPr/>
              </p:nvCxnSpPr>
              <p:spPr>
                <a:xfrm flipH="1">
                  <a:off x="4786304" y="3998783"/>
                  <a:ext cx="170953" cy="227880"/>
                </a:xfrm>
                <a:prstGeom prst="line">
                  <a:avLst/>
                </a:prstGeom>
                <a:grpFill/>
              </p:spPr>
              <p:style>
                <a:lnRef idx="1">
                  <a:schemeClr val="dk1"/>
                </a:lnRef>
                <a:fillRef idx="0">
                  <a:schemeClr val="dk1"/>
                </a:fillRef>
                <a:effectRef idx="0">
                  <a:schemeClr val="dk1"/>
                </a:effectRef>
                <a:fontRef idx="minor">
                  <a:schemeClr val="tx1"/>
                </a:fontRef>
              </p:style>
            </p:cxnSp>
            <p:cxnSp>
              <p:nvCxnSpPr>
                <p:cNvPr id="88" name="直线连接符 94">
                  <a:extLst>
                    <a:ext uri="{FF2B5EF4-FFF2-40B4-BE49-F238E27FC236}">
                      <a16:creationId xmlns:a16="http://schemas.microsoft.com/office/drawing/2014/main" id="{559172C0-B466-8EC9-365B-25F66EB2BEEA}"/>
                    </a:ext>
                  </a:extLst>
                </p:cNvPr>
                <p:cNvCxnSpPr>
                  <a:cxnSpLocks/>
                  <a:endCxn id="89" idx="0"/>
                </p:cNvCxnSpPr>
                <p:nvPr/>
              </p:nvCxnSpPr>
              <p:spPr>
                <a:xfrm>
                  <a:off x="4957257" y="3998783"/>
                  <a:ext cx="163950" cy="227880"/>
                </a:xfrm>
                <a:prstGeom prst="line">
                  <a:avLst/>
                </a:prstGeom>
                <a:grpFill/>
              </p:spPr>
              <p:style>
                <a:lnRef idx="1">
                  <a:schemeClr val="dk1"/>
                </a:lnRef>
                <a:fillRef idx="0">
                  <a:schemeClr val="dk1"/>
                </a:fillRef>
                <a:effectRef idx="0">
                  <a:schemeClr val="dk1"/>
                </a:effectRef>
                <a:fontRef idx="minor">
                  <a:schemeClr val="tx1"/>
                </a:fontRef>
              </p:style>
            </p:cxnSp>
            <p:pic>
              <p:nvPicPr>
                <p:cNvPr id="89" name="图片 88">
                  <a:extLst>
                    <a:ext uri="{FF2B5EF4-FFF2-40B4-BE49-F238E27FC236}">
                      <a16:creationId xmlns:a16="http://schemas.microsoft.com/office/drawing/2014/main" id="{EEDE2AAC-20B3-C683-F1CD-09E6CD6AC88C}"/>
                    </a:ext>
                  </a:extLst>
                </p:cNvPr>
                <p:cNvPicPr>
                  <a:picLocks noChangeAspect="1"/>
                </p:cNvPicPr>
                <p:nvPr/>
              </p:nvPicPr>
              <p:blipFill>
                <a:blip r:embed="rId7"/>
                <a:stretch>
                  <a:fillRect/>
                </a:stretch>
              </p:blipFill>
              <p:spPr>
                <a:xfrm>
                  <a:off x="5024105" y="4226663"/>
                  <a:ext cx="194203" cy="182551"/>
                </a:xfrm>
                <a:prstGeom prst="rect">
                  <a:avLst/>
                </a:prstGeom>
                <a:grpFill/>
              </p:spPr>
            </p:pic>
          </p:grpSp>
          <p:sp>
            <p:nvSpPr>
              <p:cNvPr id="96" name="文本框 95">
                <a:extLst>
                  <a:ext uri="{FF2B5EF4-FFF2-40B4-BE49-F238E27FC236}">
                    <a16:creationId xmlns:a16="http://schemas.microsoft.com/office/drawing/2014/main" id="{6E6C3A25-42B6-FC66-8DE3-B9C5F4E0AB52}"/>
                  </a:ext>
                </a:extLst>
              </p:cNvPr>
              <p:cNvSpPr txBox="1"/>
              <p:nvPr/>
            </p:nvSpPr>
            <p:spPr>
              <a:xfrm>
                <a:off x="5816280" y="3376814"/>
                <a:ext cx="559439" cy="491396"/>
              </a:xfrm>
              <a:prstGeom prst="rect">
                <a:avLst/>
              </a:prstGeom>
              <a:grpFill/>
            </p:spPr>
            <p:txBody>
              <a:bodyPr wrap="square">
                <a:spAutoFit/>
              </a:bodyPr>
              <a:lstStyle/>
              <a:p>
                <a:pPr defTabSz="685800"/>
                <a:r>
                  <a:rPr lang="en-US" altLang="zh-CN" sz="1350" dirty="0">
                    <a:solidFill>
                      <a:srgbClr val="A5A5A5">
                        <a:lumMod val="75000"/>
                      </a:srgbClr>
                    </a:solidFill>
                    <a:latin typeface="Consolas" panose="020B0609020204030204" pitchFamily="49" charset="0"/>
                    <a:ea typeface="微软雅黑"/>
                  </a:rPr>
                  <a:t>...</a:t>
                </a:r>
                <a:endParaRPr lang="zh-CN" altLang="en-US" sz="1350" dirty="0">
                  <a:solidFill>
                    <a:prstClr val="black"/>
                  </a:solidFill>
                  <a:latin typeface="Segoe UI"/>
                  <a:ea typeface="微软雅黑"/>
                </a:endParaRPr>
              </a:p>
            </p:txBody>
          </p:sp>
        </p:grpSp>
      </p:grpSp>
      <p:sp>
        <p:nvSpPr>
          <p:cNvPr id="29" name="文本框 28">
            <a:extLst>
              <a:ext uri="{FF2B5EF4-FFF2-40B4-BE49-F238E27FC236}">
                <a16:creationId xmlns:a16="http://schemas.microsoft.com/office/drawing/2014/main" id="{F9E7A206-F3B2-8FBC-DA16-50A148EDF38B}"/>
              </a:ext>
            </a:extLst>
          </p:cNvPr>
          <p:cNvSpPr txBox="1"/>
          <p:nvPr/>
        </p:nvSpPr>
        <p:spPr>
          <a:xfrm>
            <a:off x="3312546" y="3373198"/>
            <a:ext cx="2899800" cy="276999"/>
          </a:xfrm>
          <a:prstGeom prst="rect">
            <a:avLst/>
          </a:prstGeom>
          <a:noFill/>
        </p:spPr>
        <p:txBody>
          <a:bodyPr wrap="square">
            <a:spAutoFit/>
          </a:bodyPr>
          <a:lstStyle/>
          <a:p>
            <a:pPr defTabSz="685800"/>
            <a:r>
              <a:rPr lang="en-US" altLang="zh-CN" sz="1200" b="1" dirty="0">
                <a:solidFill>
                  <a:srgbClr val="4472C4"/>
                </a:solidFill>
                <a:latin typeface="Arial" panose="020B0604020202020204" pitchFamily="34" charset="0"/>
                <a:ea typeface="微软雅黑"/>
                <a:cs typeface="Arial" panose="020B0604020202020204" pitchFamily="34" charset="0"/>
                <a:sym typeface="+mn-lt"/>
              </a:rPr>
              <a:t>Data-Oriented Network Simulator</a:t>
            </a:r>
            <a:endParaRPr lang="zh-CN" altLang="en-US" sz="1200" b="1" dirty="0">
              <a:solidFill>
                <a:srgbClr val="4472C4"/>
              </a:solidFill>
              <a:latin typeface="Segoe UI"/>
              <a:ea typeface="微软雅黑"/>
            </a:endParaRPr>
          </a:p>
        </p:txBody>
      </p:sp>
      <p:sp>
        <p:nvSpPr>
          <p:cNvPr id="25" name="标题 1">
            <a:extLst>
              <a:ext uri="{FF2B5EF4-FFF2-40B4-BE49-F238E27FC236}">
                <a16:creationId xmlns:a16="http://schemas.microsoft.com/office/drawing/2014/main" id="{5D5CC954-82BF-119F-5213-3785966BB8FA}"/>
              </a:ext>
            </a:extLst>
          </p:cNvPr>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研究挑战</a:t>
            </a:r>
          </a:p>
        </p:txBody>
      </p:sp>
      <p:cxnSp>
        <p:nvCxnSpPr>
          <p:cNvPr id="28" name="直接连接符 27">
            <a:extLst>
              <a:ext uri="{FF2B5EF4-FFF2-40B4-BE49-F238E27FC236}">
                <a16:creationId xmlns:a16="http://schemas.microsoft.com/office/drawing/2014/main" id="{49AF97BC-1859-93C9-1D75-A23B010603EC}"/>
              </a:ext>
            </a:extLst>
          </p:cNvPr>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4" name="文本框 3">
            <a:extLst>
              <a:ext uri="{FF2B5EF4-FFF2-40B4-BE49-F238E27FC236}">
                <a16:creationId xmlns:a16="http://schemas.microsoft.com/office/drawing/2014/main" id="{04DF53CA-6E31-847F-296F-EE129C5E7600}"/>
              </a:ext>
            </a:extLst>
          </p:cNvPr>
          <p:cNvSpPr txBox="1"/>
          <p:nvPr/>
        </p:nvSpPr>
        <p:spPr>
          <a:xfrm>
            <a:off x="108000" y="738000"/>
            <a:ext cx="9144001" cy="830997"/>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latin typeface="+mn-ea"/>
              </a:rPr>
              <a:t>将</a:t>
            </a:r>
            <a:r>
              <a:rPr lang="en-US" altLang="zh-CN" sz="2400" dirty="0">
                <a:latin typeface="+mn-ea"/>
              </a:rPr>
              <a:t>DOD</a:t>
            </a:r>
            <a:r>
              <a:rPr lang="zh-CN" altLang="en-US" sz="2400" dirty="0">
                <a:latin typeface="+mn-ea"/>
              </a:rPr>
              <a:t>思想应用于网络离散事件仿真，实现</a:t>
            </a:r>
            <a:r>
              <a:rPr lang="en-US" altLang="zh-CN" sz="2400" dirty="0">
                <a:latin typeface="+mn-ea"/>
              </a:rPr>
              <a:t>Data-Oriented Network Simulator (DONS)</a:t>
            </a:r>
            <a:r>
              <a:rPr lang="zh-CN" altLang="en-US" sz="2400" dirty="0">
                <a:latin typeface="+mn-ea"/>
              </a:rPr>
              <a:t>，面临着诸多挑战：</a:t>
            </a:r>
          </a:p>
        </p:txBody>
      </p:sp>
    </p:spTree>
    <p:extLst>
      <p:ext uri="{BB962C8B-B14F-4D97-AF65-F5344CB8AC3E}">
        <p14:creationId xmlns:p14="http://schemas.microsoft.com/office/powerpoint/2010/main" val="20153037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animBg="1"/>
      <p:bldP spid="10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：网络建模</a:t>
            </a: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grpSp>
        <p:nvGrpSpPr>
          <p:cNvPr id="134" name="组合 133">
            <a:extLst>
              <a:ext uri="{FF2B5EF4-FFF2-40B4-BE49-F238E27FC236}">
                <a16:creationId xmlns:a16="http://schemas.microsoft.com/office/drawing/2014/main" id="{C5AF6DF8-E0F9-AE93-26EC-D24B5CCB6584}"/>
              </a:ext>
            </a:extLst>
          </p:cNvPr>
          <p:cNvGrpSpPr/>
          <p:nvPr/>
        </p:nvGrpSpPr>
        <p:grpSpPr>
          <a:xfrm>
            <a:off x="557978" y="1214880"/>
            <a:ext cx="904012" cy="1241517"/>
            <a:chOff x="4239488" y="3722370"/>
            <a:chExt cx="904012" cy="1241517"/>
          </a:xfrm>
        </p:grpSpPr>
        <p:sp>
          <p:nvSpPr>
            <p:cNvPr id="135" name="矩形 134">
              <a:extLst>
                <a:ext uri="{FF2B5EF4-FFF2-40B4-BE49-F238E27FC236}">
                  <a16:creationId xmlns:a16="http://schemas.microsoft.com/office/drawing/2014/main" id="{BDD22663-7B4F-371C-09F2-0DF0D01F256C}"/>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36" name="组合 135">
              <a:extLst>
                <a:ext uri="{FF2B5EF4-FFF2-40B4-BE49-F238E27FC236}">
                  <a16:creationId xmlns:a16="http://schemas.microsoft.com/office/drawing/2014/main" id="{C815BF7E-95F3-8E75-B500-AE8B2F287BB5}"/>
                </a:ext>
              </a:extLst>
            </p:cNvPr>
            <p:cNvGrpSpPr/>
            <p:nvPr/>
          </p:nvGrpSpPr>
          <p:grpSpPr>
            <a:xfrm>
              <a:off x="4364355" y="4769849"/>
              <a:ext cx="129540" cy="125730"/>
              <a:chOff x="4640580" y="4271010"/>
              <a:chExt cx="129540" cy="125730"/>
            </a:xfrm>
          </p:grpSpPr>
          <p:sp>
            <p:nvSpPr>
              <p:cNvPr id="154" name="矩形 153">
                <a:extLst>
                  <a:ext uri="{FF2B5EF4-FFF2-40B4-BE49-F238E27FC236}">
                    <a16:creationId xmlns:a16="http://schemas.microsoft.com/office/drawing/2014/main" id="{5029743A-F5DE-E2D4-709D-1E74C9FE8BC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5" name="矩形 154">
                <a:extLst>
                  <a:ext uri="{FF2B5EF4-FFF2-40B4-BE49-F238E27FC236}">
                    <a16:creationId xmlns:a16="http://schemas.microsoft.com/office/drawing/2014/main" id="{D76E11D4-E457-E40D-8B29-C8635F7E739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7" name="组合 136">
              <a:extLst>
                <a:ext uri="{FF2B5EF4-FFF2-40B4-BE49-F238E27FC236}">
                  <a16:creationId xmlns:a16="http://schemas.microsoft.com/office/drawing/2014/main" id="{6CACA540-F9F3-59F3-7186-96AF3E8A2F3C}"/>
                </a:ext>
              </a:extLst>
            </p:cNvPr>
            <p:cNvGrpSpPr/>
            <p:nvPr/>
          </p:nvGrpSpPr>
          <p:grpSpPr>
            <a:xfrm>
              <a:off x="4552269" y="4769849"/>
              <a:ext cx="129540" cy="125730"/>
              <a:chOff x="4640580" y="4271010"/>
              <a:chExt cx="129540" cy="125730"/>
            </a:xfrm>
          </p:grpSpPr>
          <p:sp>
            <p:nvSpPr>
              <p:cNvPr id="152" name="矩形 151">
                <a:extLst>
                  <a:ext uri="{FF2B5EF4-FFF2-40B4-BE49-F238E27FC236}">
                    <a16:creationId xmlns:a16="http://schemas.microsoft.com/office/drawing/2014/main" id="{21089B5A-2B0C-35FC-071F-4747F7DB2998}"/>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3" name="矩形 152">
                <a:extLst>
                  <a:ext uri="{FF2B5EF4-FFF2-40B4-BE49-F238E27FC236}">
                    <a16:creationId xmlns:a16="http://schemas.microsoft.com/office/drawing/2014/main" id="{55227597-0F78-604A-227A-078539DFA09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8" name="组合 137">
              <a:extLst>
                <a:ext uri="{FF2B5EF4-FFF2-40B4-BE49-F238E27FC236}">
                  <a16:creationId xmlns:a16="http://schemas.microsoft.com/office/drawing/2014/main" id="{87787322-88E4-D54B-0EF3-00B15BE6CECF}"/>
                </a:ext>
              </a:extLst>
            </p:cNvPr>
            <p:cNvGrpSpPr/>
            <p:nvPr/>
          </p:nvGrpSpPr>
          <p:grpSpPr>
            <a:xfrm>
              <a:off x="4740183" y="4769849"/>
              <a:ext cx="129540" cy="125730"/>
              <a:chOff x="4640580" y="4271010"/>
              <a:chExt cx="129540" cy="125730"/>
            </a:xfrm>
          </p:grpSpPr>
          <p:sp>
            <p:nvSpPr>
              <p:cNvPr id="150" name="矩形 149">
                <a:extLst>
                  <a:ext uri="{FF2B5EF4-FFF2-40B4-BE49-F238E27FC236}">
                    <a16:creationId xmlns:a16="http://schemas.microsoft.com/office/drawing/2014/main" id="{34748CE1-47E2-69CD-2C4D-554FD19B49E9}"/>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1" name="矩形 150">
                <a:extLst>
                  <a:ext uri="{FF2B5EF4-FFF2-40B4-BE49-F238E27FC236}">
                    <a16:creationId xmlns:a16="http://schemas.microsoft.com/office/drawing/2014/main" id="{E133EE98-45C9-3EE8-AD2D-1EE9816101D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9" name="组合 138">
              <a:extLst>
                <a:ext uri="{FF2B5EF4-FFF2-40B4-BE49-F238E27FC236}">
                  <a16:creationId xmlns:a16="http://schemas.microsoft.com/office/drawing/2014/main" id="{41F97356-EF77-986D-B724-4B942A882BEC}"/>
                </a:ext>
              </a:extLst>
            </p:cNvPr>
            <p:cNvGrpSpPr/>
            <p:nvPr/>
          </p:nvGrpSpPr>
          <p:grpSpPr>
            <a:xfrm>
              <a:off x="4928097" y="4769849"/>
              <a:ext cx="129540" cy="125730"/>
              <a:chOff x="4640580" y="4271010"/>
              <a:chExt cx="129540" cy="125730"/>
            </a:xfrm>
          </p:grpSpPr>
          <p:sp>
            <p:nvSpPr>
              <p:cNvPr id="148" name="矩形 147">
                <a:extLst>
                  <a:ext uri="{FF2B5EF4-FFF2-40B4-BE49-F238E27FC236}">
                    <a16:creationId xmlns:a16="http://schemas.microsoft.com/office/drawing/2014/main" id="{441A7EC9-024B-5F6F-6B99-6D215287795D}"/>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9" name="矩形 148">
                <a:extLst>
                  <a:ext uri="{FF2B5EF4-FFF2-40B4-BE49-F238E27FC236}">
                    <a16:creationId xmlns:a16="http://schemas.microsoft.com/office/drawing/2014/main" id="{19964CD7-6C57-C322-D4C1-F71A535ADA8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40" name="矩形 139">
              <a:extLst>
                <a:ext uri="{FF2B5EF4-FFF2-40B4-BE49-F238E27FC236}">
                  <a16:creationId xmlns:a16="http://schemas.microsoft.com/office/drawing/2014/main" id="{0977508C-B4E6-DBC4-5839-03F065C7780D}"/>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1" name="矩形 140">
              <a:extLst>
                <a:ext uri="{FF2B5EF4-FFF2-40B4-BE49-F238E27FC236}">
                  <a16:creationId xmlns:a16="http://schemas.microsoft.com/office/drawing/2014/main" id="{7652E36E-83AA-A431-3E13-7850025B8E96}"/>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2" name="矩形 141">
              <a:extLst>
                <a:ext uri="{FF2B5EF4-FFF2-40B4-BE49-F238E27FC236}">
                  <a16:creationId xmlns:a16="http://schemas.microsoft.com/office/drawing/2014/main" id="{448E90FC-FF15-9830-3C57-1CFBE60EE2C9}"/>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3" name="流程图: 手动操作 142">
              <a:extLst>
                <a:ext uri="{FF2B5EF4-FFF2-40B4-BE49-F238E27FC236}">
                  <a16:creationId xmlns:a16="http://schemas.microsoft.com/office/drawing/2014/main" id="{AB9A48CB-7915-A510-5642-890E3C275F67}"/>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4" name="圆柱体 143">
              <a:extLst>
                <a:ext uri="{FF2B5EF4-FFF2-40B4-BE49-F238E27FC236}">
                  <a16:creationId xmlns:a16="http://schemas.microsoft.com/office/drawing/2014/main" id="{ECFFC541-521A-39F3-CD6A-AF89A4A96AC8}"/>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5" name="圆柱体 144">
              <a:extLst>
                <a:ext uri="{FF2B5EF4-FFF2-40B4-BE49-F238E27FC236}">
                  <a16:creationId xmlns:a16="http://schemas.microsoft.com/office/drawing/2014/main" id="{C5E2F0DA-FB11-CF3B-A3D5-F8F1C5938DD3}"/>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6" name="圆柱体 145">
              <a:extLst>
                <a:ext uri="{FF2B5EF4-FFF2-40B4-BE49-F238E27FC236}">
                  <a16:creationId xmlns:a16="http://schemas.microsoft.com/office/drawing/2014/main" id="{B8FB1419-BA08-B589-80D5-E64865F9CD47}"/>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7" name="圆柱体 146">
              <a:extLst>
                <a:ext uri="{FF2B5EF4-FFF2-40B4-BE49-F238E27FC236}">
                  <a16:creationId xmlns:a16="http://schemas.microsoft.com/office/drawing/2014/main" id="{DF078D08-4539-A5E6-9E7B-BB6D4D50C4BD}"/>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6" name="组合 155">
            <a:extLst>
              <a:ext uri="{FF2B5EF4-FFF2-40B4-BE49-F238E27FC236}">
                <a16:creationId xmlns:a16="http://schemas.microsoft.com/office/drawing/2014/main" id="{D425698C-E1A7-90DA-3EED-E4489F215F61}"/>
              </a:ext>
            </a:extLst>
          </p:cNvPr>
          <p:cNvGrpSpPr/>
          <p:nvPr/>
        </p:nvGrpSpPr>
        <p:grpSpPr>
          <a:xfrm>
            <a:off x="557981" y="3132264"/>
            <a:ext cx="904012" cy="1241517"/>
            <a:chOff x="4239488" y="3722370"/>
            <a:chExt cx="904012" cy="1241517"/>
          </a:xfrm>
        </p:grpSpPr>
        <p:sp>
          <p:nvSpPr>
            <p:cNvPr id="157" name="矩形 156">
              <a:extLst>
                <a:ext uri="{FF2B5EF4-FFF2-40B4-BE49-F238E27FC236}">
                  <a16:creationId xmlns:a16="http://schemas.microsoft.com/office/drawing/2014/main" id="{3EB5AE78-7472-1F79-BE0A-2C53F16CCCC8}"/>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58" name="组合 157">
              <a:extLst>
                <a:ext uri="{FF2B5EF4-FFF2-40B4-BE49-F238E27FC236}">
                  <a16:creationId xmlns:a16="http://schemas.microsoft.com/office/drawing/2014/main" id="{B481632F-561B-892F-CF72-E97053866181}"/>
                </a:ext>
              </a:extLst>
            </p:cNvPr>
            <p:cNvGrpSpPr/>
            <p:nvPr/>
          </p:nvGrpSpPr>
          <p:grpSpPr>
            <a:xfrm>
              <a:off x="4364355" y="4769849"/>
              <a:ext cx="129540" cy="125730"/>
              <a:chOff x="4640580" y="4271010"/>
              <a:chExt cx="129540" cy="125730"/>
            </a:xfrm>
          </p:grpSpPr>
          <p:sp>
            <p:nvSpPr>
              <p:cNvPr id="176" name="矩形 175">
                <a:extLst>
                  <a:ext uri="{FF2B5EF4-FFF2-40B4-BE49-F238E27FC236}">
                    <a16:creationId xmlns:a16="http://schemas.microsoft.com/office/drawing/2014/main" id="{C60B030D-2E06-6E12-156A-DC617F26DE1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7" name="矩形 176">
                <a:extLst>
                  <a:ext uri="{FF2B5EF4-FFF2-40B4-BE49-F238E27FC236}">
                    <a16:creationId xmlns:a16="http://schemas.microsoft.com/office/drawing/2014/main" id="{923F6AE4-0ADB-38F1-56DA-E84536D2112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9" name="组合 158">
              <a:extLst>
                <a:ext uri="{FF2B5EF4-FFF2-40B4-BE49-F238E27FC236}">
                  <a16:creationId xmlns:a16="http://schemas.microsoft.com/office/drawing/2014/main" id="{D794621E-632E-E27D-6FD7-33B38D5556D9}"/>
                </a:ext>
              </a:extLst>
            </p:cNvPr>
            <p:cNvGrpSpPr/>
            <p:nvPr/>
          </p:nvGrpSpPr>
          <p:grpSpPr>
            <a:xfrm>
              <a:off x="4552269" y="4769849"/>
              <a:ext cx="129540" cy="125730"/>
              <a:chOff x="4640580" y="4271010"/>
              <a:chExt cx="129540" cy="125730"/>
            </a:xfrm>
          </p:grpSpPr>
          <p:sp>
            <p:nvSpPr>
              <p:cNvPr id="174" name="矩形 173">
                <a:extLst>
                  <a:ext uri="{FF2B5EF4-FFF2-40B4-BE49-F238E27FC236}">
                    <a16:creationId xmlns:a16="http://schemas.microsoft.com/office/drawing/2014/main" id="{30A2C171-F529-001E-68C1-CD9049D95F5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5" name="矩形 174">
                <a:extLst>
                  <a:ext uri="{FF2B5EF4-FFF2-40B4-BE49-F238E27FC236}">
                    <a16:creationId xmlns:a16="http://schemas.microsoft.com/office/drawing/2014/main" id="{922B89A8-1C82-15D2-127E-1AD0EB4B079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0" name="组合 159">
              <a:extLst>
                <a:ext uri="{FF2B5EF4-FFF2-40B4-BE49-F238E27FC236}">
                  <a16:creationId xmlns:a16="http://schemas.microsoft.com/office/drawing/2014/main" id="{448B15E2-1364-DBE7-1B03-98EB5457547A}"/>
                </a:ext>
              </a:extLst>
            </p:cNvPr>
            <p:cNvGrpSpPr/>
            <p:nvPr/>
          </p:nvGrpSpPr>
          <p:grpSpPr>
            <a:xfrm>
              <a:off x="4740183" y="4769849"/>
              <a:ext cx="129540" cy="125730"/>
              <a:chOff x="4640580" y="4271010"/>
              <a:chExt cx="129540" cy="125730"/>
            </a:xfrm>
          </p:grpSpPr>
          <p:sp>
            <p:nvSpPr>
              <p:cNvPr id="172" name="矩形 171">
                <a:extLst>
                  <a:ext uri="{FF2B5EF4-FFF2-40B4-BE49-F238E27FC236}">
                    <a16:creationId xmlns:a16="http://schemas.microsoft.com/office/drawing/2014/main" id="{7CD6EA77-7194-10C5-8794-DE7CA0C378B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3" name="矩形 172">
                <a:extLst>
                  <a:ext uri="{FF2B5EF4-FFF2-40B4-BE49-F238E27FC236}">
                    <a16:creationId xmlns:a16="http://schemas.microsoft.com/office/drawing/2014/main" id="{E6C34ED2-A3AB-6FBA-9869-235309241D18}"/>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1" name="组合 160">
              <a:extLst>
                <a:ext uri="{FF2B5EF4-FFF2-40B4-BE49-F238E27FC236}">
                  <a16:creationId xmlns:a16="http://schemas.microsoft.com/office/drawing/2014/main" id="{9ED933BB-8C3F-DEA5-0FD1-974FD5E7E54B}"/>
                </a:ext>
              </a:extLst>
            </p:cNvPr>
            <p:cNvGrpSpPr/>
            <p:nvPr/>
          </p:nvGrpSpPr>
          <p:grpSpPr>
            <a:xfrm>
              <a:off x="4928097" y="4769849"/>
              <a:ext cx="129540" cy="125730"/>
              <a:chOff x="4640580" y="4271010"/>
              <a:chExt cx="129540" cy="125730"/>
            </a:xfrm>
          </p:grpSpPr>
          <p:sp>
            <p:nvSpPr>
              <p:cNvPr id="170" name="矩形 169">
                <a:extLst>
                  <a:ext uri="{FF2B5EF4-FFF2-40B4-BE49-F238E27FC236}">
                    <a16:creationId xmlns:a16="http://schemas.microsoft.com/office/drawing/2014/main" id="{45038304-F559-0077-373F-920393CFEC6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1" name="矩形 170">
                <a:extLst>
                  <a:ext uri="{FF2B5EF4-FFF2-40B4-BE49-F238E27FC236}">
                    <a16:creationId xmlns:a16="http://schemas.microsoft.com/office/drawing/2014/main" id="{198E21CA-2BAD-0508-0147-3E6941A279C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62" name="矩形 161">
              <a:extLst>
                <a:ext uri="{FF2B5EF4-FFF2-40B4-BE49-F238E27FC236}">
                  <a16:creationId xmlns:a16="http://schemas.microsoft.com/office/drawing/2014/main" id="{BB35E545-733F-149D-1EB7-8694C7C25478}"/>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3" name="矩形 162">
              <a:extLst>
                <a:ext uri="{FF2B5EF4-FFF2-40B4-BE49-F238E27FC236}">
                  <a16:creationId xmlns:a16="http://schemas.microsoft.com/office/drawing/2014/main" id="{1DF3C023-01E1-628E-501B-5A68253FC0E1}"/>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4" name="矩形 163">
              <a:extLst>
                <a:ext uri="{FF2B5EF4-FFF2-40B4-BE49-F238E27FC236}">
                  <a16:creationId xmlns:a16="http://schemas.microsoft.com/office/drawing/2014/main" id="{F2385D5F-74F9-B2DF-09B6-E30D8BA368BD}"/>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5" name="流程图: 手动操作 164">
              <a:extLst>
                <a:ext uri="{FF2B5EF4-FFF2-40B4-BE49-F238E27FC236}">
                  <a16:creationId xmlns:a16="http://schemas.microsoft.com/office/drawing/2014/main" id="{C52BF9F4-165D-BD45-55B0-3C22E9962312}"/>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6" name="圆柱体 165">
              <a:extLst>
                <a:ext uri="{FF2B5EF4-FFF2-40B4-BE49-F238E27FC236}">
                  <a16:creationId xmlns:a16="http://schemas.microsoft.com/office/drawing/2014/main" id="{0F83B88A-6634-844E-877E-0C405C96777D}"/>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7" name="圆柱体 166">
              <a:extLst>
                <a:ext uri="{FF2B5EF4-FFF2-40B4-BE49-F238E27FC236}">
                  <a16:creationId xmlns:a16="http://schemas.microsoft.com/office/drawing/2014/main" id="{AA8DA39E-E282-9A68-ED0C-5AB18F22E191}"/>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8" name="圆柱体 167">
              <a:extLst>
                <a:ext uri="{FF2B5EF4-FFF2-40B4-BE49-F238E27FC236}">
                  <a16:creationId xmlns:a16="http://schemas.microsoft.com/office/drawing/2014/main" id="{5C778211-FAB5-7EA9-9BF1-7E93041EC5A5}"/>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9" name="圆柱体 168">
              <a:extLst>
                <a:ext uri="{FF2B5EF4-FFF2-40B4-BE49-F238E27FC236}">
                  <a16:creationId xmlns:a16="http://schemas.microsoft.com/office/drawing/2014/main" id="{236067B3-DC25-8643-3C9E-F48E2C597124}"/>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78" name="组合 177">
            <a:extLst>
              <a:ext uri="{FF2B5EF4-FFF2-40B4-BE49-F238E27FC236}">
                <a16:creationId xmlns:a16="http://schemas.microsoft.com/office/drawing/2014/main" id="{2F0ACCE3-CD16-A9C6-1133-A8AD57741506}"/>
              </a:ext>
            </a:extLst>
          </p:cNvPr>
          <p:cNvGrpSpPr/>
          <p:nvPr/>
        </p:nvGrpSpPr>
        <p:grpSpPr>
          <a:xfrm>
            <a:off x="3141523" y="3132264"/>
            <a:ext cx="904012" cy="1241517"/>
            <a:chOff x="4239488" y="3722370"/>
            <a:chExt cx="904012" cy="1241517"/>
          </a:xfrm>
        </p:grpSpPr>
        <p:sp>
          <p:nvSpPr>
            <p:cNvPr id="179" name="矩形 178">
              <a:extLst>
                <a:ext uri="{FF2B5EF4-FFF2-40B4-BE49-F238E27FC236}">
                  <a16:creationId xmlns:a16="http://schemas.microsoft.com/office/drawing/2014/main" id="{74440251-F0F7-3926-AF42-F8AEC9504043}"/>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80" name="组合 179">
              <a:extLst>
                <a:ext uri="{FF2B5EF4-FFF2-40B4-BE49-F238E27FC236}">
                  <a16:creationId xmlns:a16="http://schemas.microsoft.com/office/drawing/2014/main" id="{1A46026E-51D1-9C73-1376-431DA363E93A}"/>
                </a:ext>
              </a:extLst>
            </p:cNvPr>
            <p:cNvGrpSpPr/>
            <p:nvPr/>
          </p:nvGrpSpPr>
          <p:grpSpPr>
            <a:xfrm>
              <a:off x="4364355" y="4769849"/>
              <a:ext cx="129540" cy="125730"/>
              <a:chOff x="4640580" y="4271010"/>
              <a:chExt cx="129540" cy="125730"/>
            </a:xfrm>
          </p:grpSpPr>
          <p:sp>
            <p:nvSpPr>
              <p:cNvPr id="198" name="矩形 197">
                <a:extLst>
                  <a:ext uri="{FF2B5EF4-FFF2-40B4-BE49-F238E27FC236}">
                    <a16:creationId xmlns:a16="http://schemas.microsoft.com/office/drawing/2014/main" id="{FDD23CB7-0253-7D98-740F-AAF9FBF80CC9}"/>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9" name="矩形 198">
                <a:extLst>
                  <a:ext uri="{FF2B5EF4-FFF2-40B4-BE49-F238E27FC236}">
                    <a16:creationId xmlns:a16="http://schemas.microsoft.com/office/drawing/2014/main" id="{D046486A-F88C-3069-3F85-C6F1CC1C83EC}"/>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1" name="组合 180">
              <a:extLst>
                <a:ext uri="{FF2B5EF4-FFF2-40B4-BE49-F238E27FC236}">
                  <a16:creationId xmlns:a16="http://schemas.microsoft.com/office/drawing/2014/main" id="{9AACF33D-EC6A-F5AB-C227-BEBCF18F01CC}"/>
                </a:ext>
              </a:extLst>
            </p:cNvPr>
            <p:cNvGrpSpPr/>
            <p:nvPr/>
          </p:nvGrpSpPr>
          <p:grpSpPr>
            <a:xfrm>
              <a:off x="4552269" y="4769849"/>
              <a:ext cx="129540" cy="125730"/>
              <a:chOff x="4640580" y="4271010"/>
              <a:chExt cx="129540" cy="125730"/>
            </a:xfrm>
          </p:grpSpPr>
          <p:sp>
            <p:nvSpPr>
              <p:cNvPr id="196" name="矩形 195">
                <a:extLst>
                  <a:ext uri="{FF2B5EF4-FFF2-40B4-BE49-F238E27FC236}">
                    <a16:creationId xmlns:a16="http://schemas.microsoft.com/office/drawing/2014/main" id="{5EB04042-E86D-4E11-994B-AB13290760D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7" name="矩形 196">
                <a:extLst>
                  <a:ext uri="{FF2B5EF4-FFF2-40B4-BE49-F238E27FC236}">
                    <a16:creationId xmlns:a16="http://schemas.microsoft.com/office/drawing/2014/main" id="{F05681ED-E30E-627E-CDFE-7432E9EE16E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2" name="组合 181">
              <a:extLst>
                <a:ext uri="{FF2B5EF4-FFF2-40B4-BE49-F238E27FC236}">
                  <a16:creationId xmlns:a16="http://schemas.microsoft.com/office/drawing/2014/main" id="{D88CF751-4C1F-46D6-47B0-6993E6E9B722}"/>
                </a:ext>
              </a:extLst>
            </p:cNvPr>
            <p:cNvGrpSpPr/>
            <p:nvPr/>
          </p:nvGrpSpPr>
          <p:grpSpPr>
            <a:xfrm>
              <a:off x="4740183" y="4769849"/>
              <a:ext cx="129540" cy="125730"/>
              <a:chOff x="4640580" y="4271010"/>
              <a:chExt cx="129540" cy="125730"/>
            </a:xfrm>
          </p:grpSpPr>
          <p:sp>
            <p:nvSpPr>
              <p:cNvPr id="194" name="矩形 193">
                <a:extLst>
                  <a:ext uri="{FF2B5EF4-FFF2-40B4-BE49-F238E27FC236}">
                    <a16:creationId xmlns:a16="http://schemas.microsoft.com/office/drawing/2014/main" id="{3BCA469F-AFE4-84A6-0ADD-7440B06FA09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5" name="矩形 194">
                <a:extLst>
                  <a:ext uri="{FF2B5EF4-FFF2-40B4-BE49-F238E27FC236}">
                    <a16:creationId xmlns:a16="http://schemas.microsoft.com/office/drawing/2014/main" id="{4ADAA688-A2DD-14DC-0B7D-CB323FB2E35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3" name="组合 182">
              <a:extLst>
                <a:ext uri="{FF2B5EF4-FFF2-40B4-BE49-F238E27FC236}">
                  <a16:creationId xmlns:a16="http://schemas.microsoft.com/office/drawing/2014/main" id="{2392EE42-2DCE-BEDC-2159-B267A499F349}"/>
                </a:ext>
              </a:extLst>
            </p:cNvPr>
            <p:cNvGrpSpPr/>
            <p:nvPr/>
          </p:nvGrpSpPr>
          <p:grpSpPr>
            <a:xfrm>
              <a:off x="4928097" y="4769849"/>
              <a:ext cx="129540" cy="125730"/>
              <a:chOff x="4640580" y="4271010"/>
              <a:chExt cx="129540" cy="125730"/>
            </a:xfrm>
          </p:grpSpPr>
          <p:sp>
            <p:nvSpPr>
              <p:cNvPr id="192" name="矩形 191">
                <a:extLst>
                  <a:ext uri="{FF2B5EF4-FFF2-40B4-BE49-F238E27FC236}">
                    <a16:creationId xmlns:a16="http://schemas.microsoft.com/office/drawing/2014/main" id="{ADDFD815-859C-5DE9-EF31-8B412B36F6C9}"/>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3" name="矩形 192">
                <a:extLst>
                  <a:ext uri="{FF2B5EF4-FFF2-40B4-BE49-F238E27FC236}">
                    <a16:creationId xmlns:a16="http://schemas.microsoft.com/office/drawing/2014/main" id="{6936D8A9-8971-F824-9EDB-222FA4A91CD8}"/>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84" name="矩形 183">
              <a:extLst>
                <a:ext uri="{FF2B5EF4-FFF2-40B4-BE49-F238E27FC236}">
                  <a16:creationId xmlns:a16="http://schemas.microsoft.com/office/drawing/2014/main" id="{6F64A0C3-A91E-4A9F-9BE7-24A0749CA041}"/>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5" name="矩形 184">
              <a:extLst>
                <a:ext uri="{FF2B5EF4-FFF2-40B4-BE49-F238E27FC236}">
                  <a16:creationId xmlns:a16="http://schemas.microsoft.com/office/drawing/2014/main" id="{A63DFBA5-1056-4C75-A43C-1E66506DFC23}"/>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6" name="矩形 185">
              <a:extLst>
                <a:ext uri="{FF2B5EF4-FFF2-40B4-BE49-F238E27FC236}">
                  <a16:creationId xmlns:a16="http://schemas.microsoft.com/office/drawing/2014/main" id="{BF7CD305-0409-EA2D-6C7F-E1B6876BDFEF}"/>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7" name="流程图: 手动操作 186">
              <a:extLst>
                <a:ext uri="{FF2B5EF4-FFF2-40B4-BE49-F238E27FC236}">
                  <a16:creationId xmlns:a16="http://schemas.microsoft.com/office/drawing/2014/main" id="{D057F2BF-BF2D-CA69-7DCE-8F1F0CAD9E64}"/>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8" name="圆柱体 187">
              <a:extLst>
                <a:ext uri="{FF2B5EF4-FFF2-40B4-BE49-F238E27FC236}">
                  <a16:creationId xmlns:a16="http://schemas.microsoft.com/office/drawing/2014/main" id="{FE90F7F2-D9C9-8379-09C0-93680F7072C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9" name="圆柱体 188">
              <a:extLst>
                <a:ext uri="{FF2B5EF4-FFF2-40B4-BE49-F238E27FC236}">
                  <a16:creationId xmlns:a16="http://schemas.microsoft.com/office/drawing/2014/main" id="{C3446C3B-7C84-378E-A66F-CE913CAD0C2C}"/>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0" name="圆柱体 189">
              <a:extLst>
                <a:ext uri="{FF2B5EF4-FFF2-40B4-BE49-F238E27FC236}">
                  <a16:creationId xmlns:a16="http://schemas.microsoft.com/office/drawing/2014/main" id="{CD8B122D-0150-FEEC-9842-4820BFB2587D}"/>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1" name="圆柱体 190">
              <a:extLst>
                <a:ext uri="{FF2B5EF4-FFF2-40B4-BE49-F238E27FC236}">
                  <a16:creationId xmlns:a16="http://schemas.microsoft.com/office/drawing/2014/main" id="{89F36D99-DFB2-B4B2-9B9B-5E20DA9B0793}"/>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pic>
        <p:nvPicPr>
          <p:cNvPr id="200" name="图片 199">
            <a:extLst>
              <a:ext uri="{FF2B5EF4-FFF2-40B4-BE49-F238E27FC236}">
                <a16:creationId xmlns:a16="http://schemas.microsoft.com/office/drawing/2014/main" id="{2A220F85-0D82-8864-950A-F5E115C1986D}"/>
              </a:ext>
            </a:extLst>
          </p:cNvPr>
          <p:cNvPicPr>
            <a:picLocks noChangeAspect="1"/>
          </p:cNvPicPr>
          <p:nvPr/>
        </p:nvPicPr>
        <p:blipFill>
          <a:blip r:embed="rId5"/>
          <a:stretch>
            <a:fillRect/>
          </a:stretch>
        </p:blipFill>
        <p:spPr>
          <a:xfrm>
            <a:off x="-39576" y="5185154"/>
            <a:ext cx="904010" cy="904010"/>
          </a:xfrm>
          <a:prstGeom prst="rect">
            <a:avLst/>
          </a:prstGeom>
        </p:spPr>
      </p:pic>
      <p:pic>
        <p:nvPicPr>
          <p:cNvPr id="201" name="图片 200">
            <a:extLst>
              <a:ext uri="{FF2B5EF4-FFF2-40B4-BE49-F238E27FC236}">
                <a16:creationId xmlns:a16="http://schemas.microsoft.com/office/drawing/2014/main" id="{BE1142C6-8595-F697-D0E8-FE300AFEAC5E}"/>
              </a:ext>
            </a:extLst>
          </p:cNvPr>
          <p:cNvPicPr>
            <a:picLocks noChangeAspect="1"/>
          </p:cNvPicPr>
          <p:nvPr/>
        </p:nvPicPr>
        <p:blipFill>
          <a:blip r:embed="rId5"/>
          <a:stretch>
            <a:fillRect/>
          </a:stretch>
        </p:blipFill>
        <p:spPr>
          <a:xfrm>
            <a:off x="1123445" y="5185154"/>
            <a:ext cx="904010" cy="904010"/>
          </a:xfrm>
          <a:prstGeom prst="rect">
            <a:avLst/>
          </a:prstGeom>
        </p:spPr>
      </p:pic>
      <p:pic>
        <p:nvPicPr>
          <p:cNvPr id="202" name="图片 201">
            <a:extLst>
              <a:ext uri="{FF2B5EF4-FFF2-40B4-BE49-F238E27FC236}">
                <a16:creationId xmlns:a16="http://schemas.microsoft.com/office/drawing/2014/main" id="{16213C25-0DA3-2A29-430E-650E1387C8B4}"/>
              </a:ext>
            </a:extLst>
          </p:cNvPr>
          <p:cNvPicPr>
            <a:picLocks noChangeAspect="1"/>
          </p:cNvPicPr>
          <p:nvPr/>
        </p:nvPicPr>
        <p:blipFill>
          <a:blip r:embed="rId5"/>
          <a:stretch>
            <a:fillRect/>
          </a:stretch>
        </p:blipFill>
        <p:spPr>
          <a:xfrm>
            <a:off x="2565143" y="5185154"/>
            <a:ext cx="904010" cy="904010"/>
          </a:xfrm>
          <a:prstGeom prst="rect">
            <a:avLst/>
          </a:prstGeom>
        </p:spPr>
      </p:pic>
      <p:pic>
        <p:nvPicPr>
          <p:cNvPr id="203" name="图片 202">
            <a:extLst>
              <a:ext uri="{FF2B5EF4-FFF2-40B4-BE49-F238E27FC236}">
                <a16:creationId xmlns:a16="http://schemas.microsoft.com/office/drawing/2014/main" id="{836E33BF-BDB6-11BF-7E1D-ED312B5312AB}"/>
              </a:ext>
            </a:extLst>
          </p:cNvPr>
          <p:cNvPicPr>
            <a:picLocks noChangeAspect="1"/>
          </p:cNvPicPr>
          <p:nvPr/>
        </p:nvPicPr>
        <p:blipFill>
          <a:blip r:embed="rId5"/>
          <a:stretch>
            <a:fillRect/>
          </a:stretch>
        </p:blipFill>
        <p:spPr>
          <a:xfrm>
            <a:off x="3728164" y="5185154"/>
            <a:ext cx="904010" cy="904010"/>
          </a:xfrm>
          <a:prstGeom prst="rect">
            <a:avLst/>
          </a:prstGeom>
        </p:spPr>
      </p:pic>
      <p:cxnSp>
        <p:nvCxnSpPr>
          <p:cNvPr id="204" name="直接连接符 203">
            <a:extLst>
              <a:ext uri="{FF2B5EF4-FFF2-40B4-BE49-F238E27FC236}">
                <a16:creationId xmlns:a16="http://schemas.microsoft.com/office/drawing/2014/main" id="{03D5F88D-0DE8-4777-845E-7927A22B0B09}"/>
              </a:ext>
            </a:extLst>
          </p:cNvPr>
          <p:cNvCxnSpPr>
            <a:cxnSpLocks/>
            <a:stCxn id="200" idx="0"/>
            <a:endCxn id="166" idx="1"/>
          </p:cNvCxnSpPr>
          <p:nvPr/>
        </p:nvCxnSpPr>
        <p:spPr>
          <a:xfrm flipV="1">
            <a:off x="412429" y="4098100"/>
            <a:ext cx="396761" cy="1087054"/>
          </a:xfrm>
          <a:prstGeom prst="line">
            <a:avLst/>
          </a:prstGeom>
          <a:noFill/>
          <a:ln w="38100" cap="flat" cmpd="sng" algn="ctr">
            <a:solidFill>
              <a:sysClr val="windowText" lastClr="000000"/>
            </a:solidFill>
            <a:prstDash val="solid"/>
            <a:miter lim="800000"/>
          </a:ln>
          <a:effectLst/>
        </p:spPr>
      </p:cxnSp>
      <p:cxnSp>
        <p:nvCxnSpPr>
          <p:cNvPr id="205" name="直接连接符 204">
            <a:extLst>
              <a:ext uri="{FF2B5EF4-FFF2-40B4-BE49-F238E27FC236}">
                <a16:creationId xmlns:a16="http://schemas.microsoft.com/office/drawing/2014/main" id="{F986399F-53F8-A826-8C72-A5069E347942}"/>
              </a:ext>
            </a:extLst>
          </p:cNvPr>
          <p:cNvCxnSpPr>
            <a:cxnSpLocks/>
            <a:stCxn id="201" idx="0"/>
            <a:endCxn id="167" idx="1"/>
          </p:cNvCxnSpPr>
          <p:nvPr/>
        </p:nvCxnSpPr>
        <p:spPr>
          <a:xfrm flipH="1" flipV="1">
            <a:off x="1209849" y="4098100"/>
            <a:ext cx="365601" cy="1087054"/>
          </a:xfrm>
          <a:prstGeom prst="line">
            <a:avLst/>
          </a:prstGeom>
          <a:noFill/>
          <a:ln w="38100" cap="flat" cmpd="sng" algn="ctr">
            <a:solidFill>
              <a:sysClr val="windowText" lastClr="000000"/>
            </a:solidFill>
            <a:prstDash val="solid"/>
            <a:miter lim="800000"/>
          </a:ln>
          <a:effectLst/>
        </p:spPr>
      </p:cxnSp>
      <p:cxnSp>
        <p:nvCxnSpPr>
          <p:cNvPr id="206" name="直接连接符 205">
            <a:extLst>
              <a:ext uri="{FF2B5EF4-FFF2-40B4-BE49-F238E27FC236}">
                <a16:creationId xmlns:a16="http://schemas.microsoft.com/office/drawing/2014/main" id="{DBB7C003-79C0-269E-4F53-8E026CC9AE5B}"/>
              </a:ext>
            </a:extLst>
          </p:cNvPr>
          <p:cNvCxnSpPr>
            <a:cxnSpLocks/>
            <a:stCxn id="203" idx="0"/>
            <a:endCxn id="189" idx="1"/>
          </p:cNvCxnSpPr>
          <p:nvPr/>
        </p:nvCxnSpPr>
        <p:spPr>
          <a:xfrm flipH="1" flipV="1">
            <a:off x="3793391" y="4098100"/>
            <a:ext cx="386778" cy="1087054"/>
          </a:xfrm>
          <a:prstGeom prst="line">
            <a:avLst/>
          </a:prstGeom>
          <a:noFill/>
          <a:ln w="38100" cap="flat" cmpd="sng" algn="ctr">
            <a:solidFill>
              <a:sysClr val="windowText" lastClr="000000"/>
            </a:solidFill>
            <a:prstDash val="solid"/>
            <a:miter lim="800000"/>
          </a:ln>
          <a:effectLst/>
        </p:spPr>
      </p:cxnSp>
      <p:cxnSp>
        <p:nvCxnSpPr>
          <p:cNvPr id="207" name="直接连接符 206">
            <a:extLst>
              <a:ext uri="{FF2B5EF4-FFF2-40B4-BE49-F238E27FC236}">
                <a16:creationId xmlns:a16="http://schemas.microsoft.com/office/drawing/2014/main" id="{0F0E061F-436B-E3DF-A62F-5B4A142A8F92}"/>
              </a:ext>
            </a:extLst>
          </p:cNvPr>
          <p:cNvCxnSpPr>
            <a:cxnSpLocks/>
            <a:stCxn id="202" idx="0"/>
            <a:endCxn id="188" idx="1"/>
          </p:cNvCxnSpPr>
          <p:nvPr/>
        </p:nvCxnSpPr>
        <p:spPr>
          <a:xfrm flipV="1">
            <a:off x="3017148" y="4098100"/>
            <a:ext cx="375584" cy="1087054"/>
          </a:xfrm>
          <a:prstGeom prst="line">
            <a:avLst/>
          </a:prstGeom>
          <a:noFill/>
          <a:ln w="38100" cap="flat" cmpd="sng" algn="ctr">
            <a:solidFill>
              <a:sysClr val="windowText" lastClr="000000"/>
            </a:solidFill>
            <a:prstDash val="solid"/>
            <a:miter lim="800000"/>
          </a:ln>
          <a:effectLst/>
        </p:spPr>
      </p:cxnSp>
      <p:cxnSp>
        <p:nvCxnSpPr>
          <p:cNvPr id="208" name="直接连接符 207">
            <a:extLst>
              <a:ext uri="{FF2B5EF4-FFF2-40B4-BE49-F238E27FC236}">
                <a16:creationId xmlns:a16="http://schemas.microsoft.com/office/drawing/2014/main" id="{256389D6-8C7E-BD89-2E26-6B28CEEC6D36}"/>
              </a:ext>
            </a:extLst>
          </p:cNvPr>
          <p:cNvCxnSpPr>
            <a:cxnSpLocks/>
            <a:stCxn id="168" idx="1"/>
            <a:endCxn id="144" idx="1"/>
          </p:cNvCxnSpPr>
          <p:nvPr/>
        </p:nvCxnSpPr>
        <p:spPr>
          <a:xfrm flipH="1" flipV="1">
            <a:off x="809187" y="2180716"/>
            <a:ext cx="55247" cy="976856"/>
          </a:xfrm>
          <a:prstGeom prst="line">
            <a:avLst/>
          </a:prstGeom>
          <a:noFill/>
          <a:ln w="38100" cap="flat" cmpd="sng" algn="ctr">
            <a:solidFill>
              <a:sysClr val="windowText" lastClr="000000"/>
            </a:solidFill>
            <a:prstDash val="solid"/>
            <a:miter lim="800000"/>
          </a:ln>
          <a:effectLst/>
        </p:spPr>
      </p:cxnSp>
      <p:grpSp>
        <p:nvGrpSpPr>
          <p:cNvPr id="209" name="组合 208">
            <a:extLst>
              <a:ext uri="{FF2B5EF4-FFF2-40B4-BE49-F238E27FC236}">
                <a16:creationId xmlns:a16="http://schemas.microsoft.com/office/drawing/2014/main" id="{D7D3677A-CC52-8892-4544-44B1FA694FD1}"/>
              </a:ext>
            </a:extLst>
          </p:cNvPr>
          <p:cNvGrpSpPr/>
          <p:nvPr/>
        </p:nvGrpSpPr>
        <p:grpSpPr>
          <a:xfrm>
            <a:off x="3102310" y="1214880"/>
            <a:ext cx="904012" cy="1241517"/>
            <a:chOff x="4239488" y="3722370"/>
            <a:chExt cx="904012" cy="1241517"/>
          </a:xfrm>
        </p:grpSpPr>
        <p:sp>
          <p:nvSpPr>
            <p:cNvPr id="210" name="矩形 209">
              <a:extLst>
                <a:ext uri="{FF2B5EF4-FFF2-40B4-BE49-F238E27FC236}">
                  <a16:creationId xmlns:a16="http://schemas.microsoft.com/office/drawing/2014/main" id="{64392AB1-84D0-9E81-04FF-782CB0578700}"/>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211" name="组合 210">
              <a:extLst>
                <a:ext uri="{FF2B5EF4-FFF2-40B4-BE49-F238E27FC236}">
                  <a16:creationId xmlns:a16="http://schemas.microsoft.com/office/drawing/2014/main" id="{8E7F6F34-90D7-8795-678E-B0FF2C3A9A4F}"/>
                </a:ext>
              </a:extLst>
            </p:cNvPr>
            <p:cNvGrpSpPr/>
            <p:nvPr/>
          </p:nvGrpSpPr>
          <p:grpSpPr>
            <a:xfrm>
              <a:off x="4364355" y="4769849"/>
              <a:ext cx="129540" cy="125730"/>
              <a:chOff x="4640580" y="4271010"/>
              <a:chExt cx="129540" cy="125730"/>
            </a:xfrm>
          </p:grpSpPr>
          <p:sp>
            <p:nvSpPr>
              <p:cNvPr id="229" name="矩形 228">
                <a:extLst>
                  <a:ext uri="{FF2B5EF4-FFF2-40B4-BE49-F238E27FC236}">
                    <a16:creationId xmlns:a16="http://schemas.microsoft.com/office/drawing/2014/main" id="{0A82BBFD-EDB2-EC18-3C48-FDA20CB85C29}"/>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30" name="矩形 229">
                <a:extLst>
                  <a:ext uri="{FF2B5EF4-FFF2-40B4-BE49-F238E27FC236}">
                    <a16:creationId xmlns:a16="http://schemas.microsoft.com/office/drawing/2014/main" id="{DE6555EE-6AEE-C51C-815E-9C59F37A923C}"/>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212" name="组合 211">
              <a:extLst>
                <a:ext uri="{FF2B5EF4-FFF2-40B4-BE49-F238E27FC236}">
                  <a16:creationId xmlns:a16="http://schemas.microsoft.com/office/drawing/2014/main" id="{441DE0F2-FE81-0186-F6B7-278F56EDAACB}"/>
                </a:ext>
              </a:extLst>
            </p:cNvPr>
            <p:cNvGrpSpPr/>
            <p:nvPr/>
          </p:nvGrpSpPr>
          <p:grpSpPr>
            <a:xfrm>
              <a:off x="4552269" y="4769849"/>
              <a:ext cx="129540" cy="125730"/>
              <a:chOff x="4640580" y="4271010"/>
              <a:chExt cx="129540" cy="125730"/>
            </a:xfrm>
          </p:grpSpPr>
          <p:sp>
            <p:nvSpPr>
              <p:cNvPr id="227" name="矩形 226">
                <a:extLst>
                  <a:ext uri="{FF2B5EF4-FFF2-40B4-BE49-F238E27FC236}">
                    <a16:creationId xmlns:a16="http://schemas.microsoft.com/office/drawing/2014/main" id="{59393089-AC14-FD75-A168-DA39874861B1}"/>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8" name="矩形 227">
                <a:extLst>
                  <a:ext uri="{FF2B5EF4-FFF2-40B4-BE49-F238E27FC236}">
                    <a16:creationId xmlns:a16="http://schemas.microsoft.com/office/drawing/2014/main" id="{6ED945CD-242C-9C8D-BEAE-DB796113114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213" name="组合 212">
              <a:extLst>
                <a:ext uri="{FF2B5EF4-FFF2-40B4-BE49-F238E27FC236}">
                  <a16:creationId xmlns:a16="http://schemas.microsoft.com/office/drawing/2014/main" id="{1C315384-D301-0260-16B5-CE4A3A488D12}"/>
                </a:ext>
              </a:extLst>
            </p:cNvPr>
            <p:cNvGrpSpPr/>
            <p:nvPr/>
          </p:nvGrpSpPr>
          <p:grpSpPr>
            <a:xfrm>
              <a:off x="4740183" y="4769849"/>
              <a:ext cx="129540" cy="125730"/>
              <a:chOff x="4640580" y="4271010"/>
              <a:chExt cx="129540" cy="125730"/>
            </a:xfrm>
          </p:grpSpPr>
          <p:sp>
            <p:nvSpPr>
              <p:cNvPr id="225" name="矩形 224">
                <a:extLst>
                  <a:ext uri="{FF2B5EF4-FFF2-40B4-BE49-F238E27FC236}">
                    <a16:creationId xmlns:a16="http://schemas.microsoft.com/office/drawing/2014/main" id="{A608CFBE-3282-FFEC-6F32-8978A1B1B2FD}"/>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6" name="矩形 225">
                <a:extLst>
                  <a:ext uri="{FF2B5EF4-FFF2-40B4-BE49-F238E27FC236}">
                    <a16:creationId xmlns:a16="http://schemas.microsoft.com/office/drawing/2014/main" id="{9305CBC2-CEFD-513F-0D92-986EA696C25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214" name="组合 213">
              <a:extLst>
                <a:ext uri="{FF2B5EF4-FFF2-40B4-BE49-F238E27FC236}">
                  <a16:creationId xmlns:a16="http://schemas.microsoft.com/office/drawing/2014/main" id="{EDF9A4C7-4ADE-E99A-852E-37419C3F4097}"/>
                </a:ext>
              </a:extLst>
            </p:cNvPr>
            <p:cNvGrpSpPr/>
            <p:nvPr/>
          </p:nvGrpSpPr>
          <p:grpSpPr>
            <a:xfrm>
              <a:off x="4928097" y="4769849"/>
              <a:ext cx="129540" cy="125730"/>
              <a:chOff x="4640580" y="4271010"/>
              <a:chExt cx="129540" cy="125730"/>
            </a:xfrm>
          </p:grpSpPr>
          <p:sp>
            <p:nvSpPr>
              <p:cNvPr id="223" name="矩形 222">
                <a:extLst>
                  <a:ext uri="{FF2B5EF4-FFF2-40B4-BE49-F238E27FC236}">
                    <a16:creationId xmlns:a16="http://schemas.microsoft.com/office/drawing/2014/main" id="{01D80006-3B10-5CE9-FE26-0AFC4CE91372}"/>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4" name="矩形 223">
                <a:extLst>
                  <a:ext uri="{FF2B5EF4-FFF2-40B4-BE49-F238E27FC236}">
                    <a16:creationId xmlns:a16="http://schemas.microsoft.com/office/drawing/2014/main" id="{62B9DD15-98C7-2E0E-3485-754256716889}"/>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215" name="矩形 214">
              <a:extLst>
                <a:ext uri="{FF2B5EF4-FFF2-40B4-BE49-F238E27FC236}">
                  <a16:creationId xmlns:a16="http://schemas.microsoft.com/office/drawing/2014/main" id="{3BA4E5D1-FA8E-56CE-31EF-8A0CB89FE1B0}"/>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16" name="矩形 215">
              <a:extLst>
                <a:ext uri="{FF2B5EF4-FFF2-40B4-BE49-F238E27FC236}">
                  <a16:creationId xmlns:a16="http://schemas.microsoft.com/office/drawing/2014/main" id="{F0E38CDD-480F-78D6-47F9-35AEDE7C82A7}"/>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17" name="矩形 216">
              <a:extLst>
                <a:ext uri="{FF2B5EF4-FFF2-40B4-BE49-F238E27FC236}">
                  <a16:creationId xmlns:a16="http://schemas.microsoft.com/office/drawing/2014/main" id="{8C9E095F-F8B1-8A7D-4440-F08614A65B5F}"/>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18" name="流程图: 手动操作 217">
              <a:extLst>
                <a:ext uri="{FF2B5EF4-FFF2-40B4-BE49-F238E27FC236}">
                  <a16:creationId xmlns:a16="http://schemas.microsoft.com/office/drawing/2014/main" id="{7B92354B-3D91-159A-D4D2-B8615416B452}"/>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19" name="圆柱体 218">
              <a:extLst>
                <a:ext uri="{FF2B5EF4-FFF2-40B4-BE49-F238E27FC236}">
                  <a16:creationId xmlns:a16="http://schemas.microsoft.com/office/drawing/2014/main" id="{70927838-2001-D17E-9EC4-86947F192DA1}"/>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0" name="圆柱体 219">
              <a:extLst>
                <a:ext uri="{FF2B5EF4-FFF2-40B4-BE49-F238E27FC236}">
                  <a16:creationId xmlns:a16="http://schemas.microsoft.com/office/drawing/2014/main" id="{2F6D1ED1-E560-8048-F75B-3E56C29AB587}"/>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1" name="圆柱体 220">
              <a:extLst>
                <a:ext uri="{FF2B5EF4-FFF2-40B4-BE49-F238E27FC236}">
                  <a16:creationId xmlns:a16="http://schemas.microsoft.com/office/drawing/2014/main" id="{13DEC6A0-33B7-31F2-77BC-21BC7226BA5B}"/>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22" name="圆柱体 221">
              <a:extLst>
                <a:ext uri="{FF2B5EF4-FFF2-40B4-BE49-F238E27FC236}">
                  <a16:creationId xmlns:a16="http://schemas.microsoft.com/office/drawing/2014/main" id="{0EB7C927-5CD8-C7AD-AAB0-EB0C62419754}"/>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231" name="直接连接符 230">
            <a:extLst>
              <a:ext uri="{FF2B5EF4-FFF2-40B4-BE49-F238E27FC236}">
                <a16:creationId xmlns:a16="http://schemas.microsoft.com/office/drawing/2014/main" id="{A0E644F6-D8A1-0C17-0D1E-88EF99444BCD}"/>
              </a:ext>
            </a:extLst>
          </p:cNvPr>
          <p:cNvCxnSpPr>
            <a:cxnSpLocks/>
            <a:stCxn id="169" idx="1"/>
            <a:endCxn id="219" idx="1"/>
          </p:cNvCxnSpPr>
          <p:nvPr/>
        </p:nvCxnSpPr>
        <p:spPr>
          <a:xfrm flipV="1">
            <a:off x="1145078" y="2180716"/>
            <a:ext cx="2208441" cy="976856"/>
          </a:xfrm>
          <a:prstGeom prst="line">
            <a:avLst/>
          </a:prstGeom>
          <a:noFill/>
          <a:ln w="38100" cap="flat" cmpd="sng" algn="ctr">
            <a:solidFill>
              <a:sysClr val="windowText" lastClr="000000"/>
            </a:solidFill>
            <a:prstDash val="solid"/>
            <a:miter lim="800000"/>
          </a:ln>
          <a:effectLst/>
        </p:spPr>
      </p:cxnSp>
      <p:cxnSp>
        <p:nvCxnSpPr>
          <p:cNvPr id="232" name="直接连接符 231">
            <a:extLst>
              <a:ext uri="{FF2B5EF4-FFF2-40B4-BE49-F238E27FC236}">
                <a16:creationId xmlns:a16="http://schemas.microsoft.com/office/drawing/2014/main" id="{1C47A4D0-3CDA-FBB7-A224-6B4A49F93F67}"/>
              </a:ext>
            </a:extLst>
          </p:cNvPr>
          <p:cNvCxnSpPr>
            <a:cxnSpLocks/>
            <a:stCxn id="190" idx="1"/>
            <a:endCxn id="145" idx="1"/>
          </p:cNvCxnSpPr>
          <p:nvPr/>
        </p:nvCxnSpPr>
        <p:spPr>
          <a:xfrm flipH="1" flipV="1">
            <a:off x="1209846" y="2180716"/>
            <a:ext cx="2238130" cy="976856"/>
          </a:xfrm>
          <a:prstGeom prst="line">
            <a:avLst/>
          </a:prstGeom>
          <a:noFill/>
          <a:ln w="38100" cap="flat" cmpd="sng" algn="ctr">
            <a:solidFill>
              <a:sysClr val="windowText" lastClr="000000"/>
            </a:solidFill>
            <a:prstDash val="solid"/>
            <a:miter lim="800000"/>
          </a:ln>
          <a:effectLst/>
        </p:spPr>
      </p:cxnSp>
      <p:cxnSp>
        <p:nvCxnSpPr>
          <p:cNvPr id="233" name="直接连接符 232">
            <a:extLst>
              <a:ext uri="{FF2B5EF4-FFF2-40B4-BE49-F238E27FC236}">
                <a16:creationId xmlns:a16="http://schemas.microsoft.com/office/drawing/2014/main" id="{3567610A-FA60-9B32-4F5C-ED0ED881FA70}"/>
              </a:ext>
            </a:extLst>
          </p:cNvPr>
          <p:cNvCxnSpPr>
            <a:cxnSpLocks/>
            <a:stCxn id="191" idx="1"/>
            <a:endCxn id="220" idx="1"/>
          </p:cNvCxnSpPr>
          <p:nvPr/>
        </p:nvCxnSpPr>
        <p:spPr>
          <a:xfrm flipV="1">
            <a:off x="3728620" y="2180716"/>
            <a:ext cx="25558" cy="976856"/>
          </a:xfrm>
          <a:prstGeom prst="line">
            <a:avLst/>
          </a:prstGeom>
          <a:noFill/>
          <a:ln w="38100" cap="flat" cmpd="sng" algn="ctr">
            <a:solidFill>
              <a:sysClr val="windowText" lastClr="000000"/>
            </a:solidFill>
            <a:prstDash val="solid"/>
            <a:miter lim="800000"/>
          </a:ln>
          <a:effectLst/>
        </p:spPr>
      </p:cxnSp>
      <p:sp>
        <p:nvSpPr>
          <p:cNvPr id="234" name="矩形 233">
            <a:extLst>
              <a:ext uri="{FF2B5EF4-FFF2-40B4-BE49-F238E27FC236}">
                <a16:creationId xmlns:a16="http://schemas.microsoft.com/office/drawing/2014/main" id="{B58F4323-5256-A811-A562-69AD4133BA71}"/>
              </a:ext>
            </a:extLst>
          </p:cNvPr>
          <p:cNvSpPr/>
          <p:nvPr/>
        </p:nvSpPr>
        <p:spPr>
          <a:xfrm>
            <a:off x="347577" y="5683099"/>
            <a:ext cx="126000"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35" name="矩形 234">
            <a:extLst>
              <a:ext uri="{FF2B5EF4-FFF2-40B4-BE49-F238E27FC236}">
                <a16:creationId xmlns:a16="http://schemas.microsoft.com/office/drawing/2014/main" id="{C1D59054-E69B-C21C-78B7-F8BA2BD8CF52}"/>
              </a:ext>
            </a:extLst>
          </p:cNvPr>
          <p:cNvSpPr/>
          <p:nvPr/>
        </p:nvSpPr>
        <p:spPr>
          <a:xfrm>
            <a:off x="4262536" y="5713146"/>
            <a:ext cx="126000" cy="67895"/>
          </a:xfrm>
          <a:prstGeom prst="rect">
            <a:avLst/>
          </a:prstGeom>
          <a:solidFill>
            <a:srgbClr val="4472C4"/>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grpSp>
        <p:nvGrpSpPr>
          <p:cNvPr id="236" name="组合 235">
            <a:extLst>
              <a:ext uri="{FF2B5EF4-FFF2-40B4-BE49-F238E27FC236}">
                <a16:creationId xmlns:a16="http://schemas.microsoft.com/office/drawing/2014/main" id="{3091D560-6530-A68E-2D08-A18FE6D62D42}"/>
              </a:ext>
            </a:extLst>
          </p:cNvPr>
          <p:cNvGrpSpPr/>
          <p:nvPr/>
        </p:nvGrpSpPr>
        <p:grpSpPr>
          <a:xfrm>
            <a:off x="3350998" y="3682215"/>
            <a:ext cx="5707033" cy="2946151"/>
            <a:chOff x="6290293" y="3608661"/>
            <a:chExt cx="5707033" cy="2946151"/>
          </a:xfrm>
        </p:grpSpPr>
        <p:sp>
          <p:nvSpPr>
            <p:cNvPr id="237" name="矩形 236">
              <a:extLst>
                <a:ext uri="{FF2B5EF4-FFF2-40B4-BE49-F238E27FC236}">
                  <a16:creationId xmlns:a16="http://schemas.microsoft.com/office/drawing/2014/main" id="{893525B1-04AC-971A-F55D-12CED555C657}"/>
                </a:ext>
              </a:extLst>
            </p:cNvPr>
            <p:cNvSpPr/>
            <p:nvPr/>
          </p:nvSpPr>
          <p:spPr>
            <a:xfrm>
              <a:off x="6290293" y="3959932"/>
              <a:ext cx="2029266" cy="567559"/>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err="1">
                  <a:solidFill>
                    <a:prstClr val="black"/>
                  </a:solidFill>
                  <a:ea typeface="微软雅黑"/>
                  <a:cs typeface="Arial" panose="020B0604020202020204" pitchFamily="34" charset="0"/>
                </a:rPr>
                <a:t>SendSystem</a:t>
              </a:r>
              <a:endParaRPr kumimoji="1" lang="zh-CN" altLang="en-US" kern="0" dirty="0">
                <a:solidFill>
                  <a:prstClr val="black"/>
                </a:solidFill>
                <a:ea typeface="微软雅黑"/>
                <a:cs typeface="Arial" panose="020B0604020202020204" pitchFamily="34" charset="0"/>
              </a:endParaRPr>
            </a:p>
          </p:txBody>
        </p:sp>
        <p:sp>
          <p:nvSpPr>
            <p:cNvPr id="238" name="矩形 237">
              <a:extLst>
                <a:ext uri="{FF2B5EF4-FFF2-40B4-BE49-F238E27FC236}">
                  <a16:creationId xmlns:a16="http://schemas.microsoft.com/office/drawing/2014/main" id="{A288E684-1C66-0946-B36A-55C812AE50B0}"/>
                </a:ext>
              </a:extLst>
            </p:cNvPr>
            <p:cNvSpPr/>
            <p:nvPr/>
          </p:nvSpPr>
          <p:spPr>
            <a:xfrm>
              <a:off x="8319559" y="3959932"/>
              <a:ext cx="3677767" cy="567559"/>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lang="en-US" altLang="zh-CN" sz="1400" dirty="0">
                  <a:solidFill>
                    <a:prstClr val="black"/>
                  </a:solidFill>
                  <a:ea typeface="微软雅黑"/>
                  <a:cs typeface="Arial" panose="020B0604020202020204" pitchFamily="34" charset="0"/>
                </a:rPr>
                <a:t>generating </a:t>
              </a:r>
              <a:r>
                <a:rPr lang="en-US" altLang="zh-CN" sz="1400" i="1" u="sng" dirty="0">
                  <a:solidFill>
                    <a:prstClr val="black"/>
                  </a:solidFill>
                  <a:ea typeface="微软雅黑"/>
                  <a:cs typeface="Arial" panose="020B0604020202020204" pitchFamily="34" charset="0"/>
                </a:rPr>
                <a:t>packets</a:t>
              </a:r>
              <a:r>
                <a:rPr lang="en-US" altLang="zh-CN" sz="1400" dirty="0">
                  <a:solidFill>
                    <a:prstClr val="black"/>
                  </a:solidFill>
                  <a:ea typeface="微软雅黑"/>
                  <a:cs typeface="Arial" panose="020B0604020202020204" pitchFamily="34" charset="0"/>
                </a:rPr>
                <a:t> in </a:t>
              </a:r>
              <a:r>
                <a:rPr lang="en-US" altLang="zh-CN" sz="1400" b="1" dirty="0">
                  <a:solidFill>
                    <a:prstClr val="black"/>
                  </a:solidFill>
                  <a:ea typeface="微软雅黑"/>
                  <a:cs typeface="Arial" panose="020B0604020202020204" pitchFamily="34" charset="0"/>
                </a:rPr>
                <a:t>Sender</a:t>
              </a:r>
              <a:r>
                <a:rPr lang="en-US" altLang="zh-CN" sz="1400" dirty="0">
                  <a:solidFill>
                    <a:prstClr val="black"/>
                  </a:solidFill>
                  <a:ea typeface="微软雅黑"/>
                  <a:cs typeface="Arial" panose="020B0604020202020204" pitchFamily="34" charset="0"/>
                </a:rPr>
                <a:t> and moving them to the connected </a:t>
              </a:r>
              <a:r>
                <a:rPr kumimoji="1" lang="en-US" altLang="zh-CN" sz="1400" b="1" kern="0" dirty="0" err="1">
                  <a:solidFill>
                    <a:prstClr val="black"/>
                  </a:solidFill>
                  <a:latin typeface="微软雅黑" panose="020B0503020204020204" pitchFamily="34" charset="-122"/>
                  <a:ea typeface="微软雅黑"/>
                </a:rPr>
                <a:t>IngressPort</a:t>
              </a:r>
              <a:endParaRPr lang="en-US" altLang="zh-CN" sz="1400" b="1" kern="0" dirty="0">
                <a:solidFill>
                  <a:prstClr val="black"/>
                </a:solidFill>
                <a:ea typeface="微软雅黑"/>
                <a:cs typeface="Arial" panose="020B0604020202020204" pitchFamily="34" charset="0"/>
              </a:endParaRPr>
            </a:p>
          </p:txBody>
        </p:sp>
        <p:sp>
          <p:nvSpPr>
            <p:cNvPr id="239" name="矩形 238">
              <a:extLst>
                <a:ext uri="{FF2B5EF4-FFF2-40B4-BE49-F238E27FC236}">
                  <a16:creationId xmlns:a16="http://schemas.microsoft.com/office/drawing/2014/main" id="{7A104CE4-E6FC-E0F3-45EF-09AB0B5CB514}"/>
                </a:ext>
              </a:extLst>
            </p:cNvPr>
            <p:cNvSpPr/>
            <p:nvPr/>
          </p:nvSpPr>
          <p:spPr>
            <a:xfrm>
              <a:off x="6290293" y="5987253"/>
              <a:ext cx="2029266" cy="567559"/>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a:solidFill>
                    <a:prstClr val="black"/>
                  </a:solidFill>
                  <a:ea typeface="微软雅黑"/>
                  <a:cs typeface="Arial" panose="020B0604020202020204" pitchFamily="34" charset="0"/>
                </a:rPr>
                <a:t>ACKSystem</a:t>
              </a:r>
              <a:endParaRPr kumimoji="1" lang="en-US" altLang="zh-CN" kern="0" dirty="0">
                <a:solidFill>
                  <a:prstClr val="black"/>
                </a:solidFill>
                <a:ea typeface="微软雅黑"/>
                <a:cs typeface="Arial" panose="020B0604020202020204" pitchFamily="34" charset="0"/>
              </a:endParaRPr>
            </a:p>
          </p:txBody>
        </p:sp>
        <p:sp>
          <p:nvSpPr>
            <p:cNvPr id="240" name="矩形 239">
              <a:extLst>
                <a:ext uri="{FF2B5EF4-FFF2-40B4-BE49-F238E27FC236}">
                  <a16:creationId xmlns:a16="http://schemas.microsoft.com/office/drawing/2014/main" id="{97308183-EE96-9B1A-8268-1DDDFC03F7B9}"/>
                </a:ext>
              </a:extLst>
            </p:cNvPr>
            <p:cNvSpPr/>
            <p:nvPr/>
          </p:nvSpPr>
          <p:spPr>
            <a:xfrm>
              <a:off x="8319559" y="5987253"/>
              <a:ext cx="3677767" cy="567559"/>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lang="en-US" altLang="zh-CN" sz="1400">
                  <a:solidFill>
                    <a:prstClr val="black"/>
                  </a:solidFill>
                  <a:ea typeface="微软雅黑"/>
                  <a:cs typeface="Arial" panose="020B0604020202020204" pitchFamily="34" charset="0"/>
                </a:rPr>
                <a:t>processing the </a:t>
              </a:r>
              <a:r>
                <a:rPr lang="en-US" altLang="zh-CN" sz="1400" i="1" u="sng">
                  <a:solidFill>
                    <a:prstClr val="black"/>
                  </a:solidFill>
                  <a:ea typeface="微软雅黑"/>
                  <a:cs typeface="Arial" panose="020B0604020202020204" pitchFamily="34" charset="0"/>
                </a:rPr>
                <a:t>packets</a:t>
              </a:r>
              <a:r>
                <a:rPr lang="en-US" altLang="zh-CN" sz="1400">
                  <a:solidFill>
                    <a:prstClr val="black"/>
                  </a:solidFill>
                  <a:ea typeface="微软雅黑"/>
                  <a:cs typeface="Arial" panose="020B0604020202020204" pitchFamily="34" charset="0"/>
                </a:rPr>
                <a:t> received by the </a:t>
              </a:r>
              <a:r>
                <a:rPr lang="en-US" altLang="zh-CN" sz="1400" b="1">
                  <a:solidFill>
                    <a:prstClr val="black"/>
                  </a:solidFill>
                  <a:ea typeface="微软雅黑"/>
                  <a:cs typeface="Arial" panose="020B0604020202020204" pitchFamily="34" charset="0"/>
                </a:rPr>
                <a:t>Receiver</a:t>
              </a:r>
              <a:r>
                <a:rPr lang="en-US" altLang="zh-CN" sz="1400">
                  <a:solidFill>
                    <a:prstClr val="black"/>
                  </a:solidFill>
                  <a:ea typeface="微软雅黑"/>
                  <a:cs typeface="Arial" panose="020B0604020202020204" pitchFamily="34" charset="0"/>
                </a:rPr>
                <a:t> and triggering ACKs</a:t>
              </a:r>
              <a:endParaRPr lang="en-US" altLang="zh-CN" sz="1400" kern="0" dirty="0">
                <a:solidFill>
                  <a:prstClr val="black"/>
                </a:solidFill>
                <a:ea typeface="微软雅黑"/>
                <a:cs typeface="Arial" panose="020B0604020202020204" pitchFamily="34" charset="0"/>
              </a:endParaRPr>
            </a:p>
          </p:txBody>
        </p:sp>
        <p:sp>
          <p:nvSpPr>
            <p:cNvPr id="241" name="矩形 240">
              <a:extLst>
                <a:ext uri="{FF2B5EF4-FFF2-40B4-BE49-F238E27FC236}">
                  <a16:creationId xmlns:a16="http://schemas.microsoft.com/office/drawing/2014/main" id="{C4699D08-0E29-5A8A-6921-7D7E6EEE1E58}"/>
                </a:ext>
              </a:extLst>
            </p:cNvPr>
            <p:cNvSpPr/>
            <p:nvPr/>
          </p:nvSpPr>
          <p:spPr>
            <a:xfrm>
              <a:off x="6290293" y="4642704"/>
              <a:ext cx="2029266" cy="567559"/>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err="1">
                  <a:solidFill>
                    <a:prstClr val="black"/>
                  </a:solidFill>
                  <a:ea typeface="微软雅黑"/>
                  <a:cs typeface="Arial" panose="020B0604020202020204" pitchFamily="34" charset="0"/>
                </a:rPr>
                <a:t>ForwardSystem</a:t>
              </a:r>
              <a:endParaRPr kumimoji="1" lang="en-US" altLang="zh-CN" kern="0" dirty="0">
                <a:solidFill>
                  <a:prstClr val="black"/>
                </a:solidFill>
                <a:ea typeface="微软雅黑"/>
                <a:cs typeface="Arial" panose="020B0604020202020204" pitchFamily="34" charset="0"/>
              </a:endParaRPr>
            </a:p>
          </p:txBody>
        </p:sp>
        <p:sp>
          <p:nvSpPr>
            <p:cNvPr id="242" name="矩形 241">
              <a:extLst>
                <a:ext uri="{FF2B5EF4-FFF2-40B4-BE49-F238E27FC236}">
                  <a16:creationId xmlns:a16="http://schemas.microsoft.com/office/drawing/2014/main" id="{77C5561F-55E7-C3E9-F3CD-F609266119AF}"/>
                </a:ext>
              </a:extLst>
            </p:cNvPr>
            <p:cNvSpPr/>
            <p:nvPr/>
          </p:nvSpPr>
          <p:spPr>
            <a:xfrm>
              <a:off x="8319559" y="4642703"/>
              <a:ext cx="3677767" cy="567559"/>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lang="en-US" altLang="zh-CN" sz="1400" kern="0" dirty="0">
                  <a:solidFill>
                    <a:prstClr val="black"/>
                  </a:solidFill>
                  <a:ea typeface="微软雅黑"/>
                  <a:cs typeface="Arial" panose="020B0604020202020204" pitchFamily="34" charset="0"/>
                </a:rPr>
                <a:t>forwarding the </a:t>
              </a:r>
              <a:r>
                <a:rPr lang="en-US" altLang="zh-CN" sz="1400" i="1" u="sng" kern="0" dirty="0">
                  <a:solidFill>
                    <a:prstClr val="black"/>
                  </a:solidFill>
                  <a:ea typeface="微软雅黑"/>
                  <a:cs typeface="Arial" panose="020B0604020202020204" pitchFamily="34" charset="0"/>
                </a:rPr>
                <a:t>packets</a:t>
              </a:r>
              <a:r>
                <a:rPr lang="en-US" altLang="zh-CN" sz="1400" kern="0" dirty="0">
                  <a:solidFill>
                    <a:prstClr val="black"/>
                  </a:solidFill>
                  <a:ea typeface="微软雅黑"/>
                  <a:cs typeface="Arial" panose="020B0604020202020204" pitchFamily="34" charset="0"/>
                </a:rPr>
                <a:t> in the </a:t>
              </a:r>
              <a:r>
                <a:rPr kumimoji="1" lang="en-US" altLang="zh-CN" sz="1400" b="1" kern="0" dirty="0" err="1">
                  <a:solidFill>
                    <a:prstClr val="black"/>
                  </a:solidFill>
                  <a:latin typeface="微软雅黑" panose="020B0503020204020204" pitchFamily="34" charset="-122"/>
                  <a:ea typeface="微软雅黑"/>
                </a:rPr>
                <a:t>IngressPort</a:t>
              </a:r>
              <a:r>
                <a:rPr kumimoji="1" lang="en-US" altLang="zh-CN" sz="1400" b="1" kern="0" dirty="0">
                  <a:solidFill>
                    <a:prstClr val="black"/>
                  </a:solidFill>
                  <a:latin typeface="微软雅黑" panose="020B0503020204020204" pitchFamily="34" charset="-122"/>
                  <a:ea typeface="微软雅黑"/>
                </a:rPr>
                <a:t> </a:t>
              </a:r>
              <a:r>
                <a:rPr lang="en-US" altLang="zh-CN" sz="1400" kern="0" dirty="0">
                  <a:solidFill>
                    <a:prstClr val="black"/>
                  </a:solidFill>
                  <a:ea typeface="微软雅黑"/>
                  <a:cs typeface="Arial" panose="020B0604020202020204" pitchFamily="34" charset="0"/>
                </a:rPr>
                <a:t>to the corresponding </a:t>
              </a:r>
              <a:r>
                <a:rPr kumimoji="1" lang="en-US" altLang="zh-CN" sz="1400" b="1" kern="0" dirty="0" err="1">
                  <a:solidFill>
                    <a:prstClr val="black"/>
                  </a:solidFill>
                  <a:latin typeface="微软雅黑" panose="020B0503020204020204" pitchFamily="34" charset="-122"/>
                  <a:ea typeface="微软雅黑"/>
                  <a:cs typeface="Arial" panose="020B0604020202020204" pitchFamily="34" charset="0"/>
                </a:rPr>
                <a:t>E</a:t>
              </a:r>
              <a:r>
                <a:rPr kumimoji="1" lang="en-US" altLang="zh-CN" sz="1400" b="1" kern="0" dirty="0" err="1">
                  <a:solidFill>
                    <a:prstClr val="black"/>
                  </a:solidFill>
                  <a:latin typeface="微软雅黑" panose="020B0503020204020204" pitchFamily="34" charset="-122"/>
                  <a:ea typeface="微软雅黑"/>
                </a:rPr>
                <a:t>gressPort</a:t>
              </a:r>
              <a:endParaRPr lang="en-US" altLang="zh-CN" sz="1400" kern="0" dirty="0">
                <a:solidFill>
                  <a:prstClr val="black"/>
                </a:solidFill>
                <a:ea typeface="微软雅黑"/>
                <a:cs typeface="Arial" panose="020B0604020202020204" pitchFamily="34" charset="0"/>
              </a:endParaRPr>
            </a:p>
          </p:txBody>
        </p:sp>
        <p:sp>
          <p:nvSpPr>
            <p:cNvPr id="243" name="矩形 242">
              <a:extLst>
                <a:ext uri="{FF2B5EF4-FFF2-40B4-BE49-F238E27FC236}">
                  <a16:creationId xmlns:a16="http://schemas.microsoft.com/office/drawing/2014/main" id="{529DA121-8F4D-0A04-12F8-2C340F5CC967}"/>
                </a:ext>
              </a:extLst>
            </p:cNvPr>
            <p:cNvSpPr/>
            <p:nvPr/>
          </p:nvSpPr>
          <p:spPr>
            <a:xfrm>
              <a:off x="6290293" y="5312706"/>
              <a:ext cx="2029266" cy="567559"/>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a:solidFill>
                    <a:prstClr val="black"/>
                  </a:solidFill>
                  <a:ea typeface="微软雅黑"/>
                  <a:cs typeface="Arial" panose="020B0604020202020204" pitchFamily="34" charset="0"/>
                </a:rPr>
                <a:t>TransmitSystem</a:t>
              </a:r>
              <a:endParaRPr kumimoji="1" lang="en-US" altLang="zh-CN" kern="0" dirty="0">
                <a:solidFill>
                  <a:prstClr val="black"/>
                </a:solidFill>
                <a:ea typeface="微软雅黑"/>
                <a:cs typeface="Arial" panose="020B0604020202020204" pitchFamily="34" charset="0"/>
              </a:endParaRPr>
            </a:p>
          </p:txBody>
        </p:sp>
        <p:sp>
          <p:nvSpPr>
            <p:cNvPr id="244" name="矩形 243">
              <a:extLst>
                <a:ext uri="{FF2B5EF4-FFF2-40B4-BE49-F238E27FC236}">
                  <a16:creationId xmlns:a16="http://schemas.microsoft.com/office/drawing/2014/main" id="{364E3780-7E65-F0E8-39C3-A46955C3998D}"/>
                </a:ext>
              </a:extLst>
            </p:cNvPr>
            <p:cNvSpPr/>
            <p:nvPr/>
          </p:nvSpPr>
          <p:spPr>
            <a:xfrm>
              <a:off x="8319559" y="5312706"/>
              <a:ext cx="3677767" cy="567559"/>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lang="en-US" altLang="zh-CN" sz="1400" dirty="0" err="1">
                  <a:solidFill>
                    <a:prstClr val="black"/>
                  </a:solidFill>
                  <a:ea typeface="微软雅黑"/>
                  <a:cs typeface="Arial" panose="020B0604020202020204" pitchFamily="34" charset="0"/>
                </a:rPr>
                <a:t>transmiting</a:t>
              </a:r>
              <a:r>
                <a:rPr lang="en-US" altLang="zh-CN" sz="1400" dirty="0">
                  <a:solidFill>
                    <a:prstClr val="black"/>
                  </a:solidFill>
                  <a:ea typeface="微软雅黑"/>
                  <a:cs typeface="Arial" panose="020B0604020202020204" pitchFamily="34" charset="0"/>
                </a:rPr>
                <a:t> the </a:t>
              </a:r>
              <a:r>
                <a:rPr lang="en-US" altLang="zh-CN" sz="1400" i="1" u="sng" dirty="0">
                  <a:solidFill>
                    <a:prstClr val="black"/>
                  </a:solidFill>
                  <a:ea typeface="微软雅黑"/>
                  <a:cs typeface="Arial" panose="020B0604020202020204" pitchFamily="34" charset="0"/>
                </a:rPr>
                <a:t>packets</a:t>
              </a:r>
              <a:r>
                <a:rPr lang="en-US" altLang="zh-CN" sz="1400" dirty="0">
                  <a:solidFill>
                    <a:prstClr val="black"/>
                  </a:solidFill>
                  <a:ea typeface="微软雅黑"/>
                  <a:cs typeface="Arial" panose="020B0604020202020204" pitchFamily="34" charset="0"/>
                </a:rPr>
                <a:t> in </a:t>
              </a:r>
              <a:r>
                <a:rPr kumimoji="1" lang="en-US" altLang="zh-CN" sz="1400" b="1" kern="0" dirty="0" err="1">
                  <a:solidFill>
                    <a:prstClr val="black"/>
                  </a:solidFill>
                  <a:latin typeface="微软雅黑" panose="020B0503020204020204" pitchFamily="34" charset="-122"/>
                  <a:ea typeface="微软雅黑"/>
                  <a:cs typeface="Arial" panose="020B0604020202020204" pitchFamily="34" charset="0"/>
                </a:rPr>
                <a:t>E</a:t>
              </a:r>
              <a:r>
                <a:rPr kumimoji="1" lang="en-US" altLang="zh-CN" sz="1400" b="1" kern="0" dirty="0" err="1">
                  <a:solidFill>
                    <a:prstClr val="black"/>
                  </a:solidFill>
                  <a:latin typeface="微软雅黑" panose="020B0503020204020204" pitchFamily="34" charset="-122"/>
                  <a:ea typeface="微软雅黑"/>
                </a:rPr>
                <a:t>gressPort</a:t>
              </a:r>
              <a:r>
                <a:rPr kumimoji="1" lang="en-US" altLang="zh-CN" sz="1400" b="1" kern="0" dirty="0">
                  <a:solidFill>
                    <a:prstClr val="black"/>
                  </a:solidFill>
                  <a:latin typeface="微软雅黑" panose="020B0503020204020204" pitchFamily="34" charset="-122"/>
                  <a:ea typeface="微软雅黑"/>
                </a:rPr>
                <a:t> </a:t>
              </a:r>
              <a:r>
                <a:rPr lang="en-US" altLang="zh-CN" sz="1400" dirty="0">
                  <a:solidFill>
                    <a:prstClr val="black"/>
                  </a:solidFill>
                  <a:ea typeface="微软雅黑"/>
                  <a:cs typeface="Arial" panose="020B0604020202020204" pitchFamily="34" charset="0"/>
                </a:rPr>
                <a:t>to the corresponding </a:t>
              </a:r>
              <a:r>
                <a:rPr kumimoji="1" lang="en-US" altLang="zh-CN" sz="1400" b="1" kern="0" dirty="0" err="1">
                  <a:solidFill>
                    <a:prstClr val="black"/>
                  </a:solidFill>
                  <a:latin typeface="微软雅黑" panose="020B0503020204020204" pitchFamily="34" charset="-122"/>
                  <a:ea typeface="微软雅黑"/>
                </a:rPr>
                <a:t>IngressPort</a:t>
              </a:r>
              <a:r>
                <a:rPr kumimoji="1" lang="en-US" altLang="zh-CN" sz="1400" b="1" kern="0" dirty="0">
                  <a:solidFill>
                    <a:prstClr val="black"/>
                  </a:solidFill>
                  <a:latin typeface="微软雅黑" panose="020B0503020204020204" pitchFamily="34" charset="-122"/>
                  <a:ea typeface="微软雅黑"/>
                </a:rPr>
                <a:t> </a:t>
              </a:r>
              <a:r>
                <a:rPr lang="en-US" altLang="zh-CN" sz="1400" dirty="0">
                  <a:solidFill>
                    <a:prstClr val="black"/>
                  </a:solidFill>
                  <a:ea typeface="微软雅黑"/>
                  <a:cs typeface="Arial" panose="020B0604020202020204" pitchFamily="34" charset="0"/>
                </a:rPr>
                <a:t>or </a:t>
              </a:r>
              <a:r>
                <a:rPr lang="en-US" altLang="zh-CN" sz="1400" b="1" dirty="0">
                  <a:solidFill>
                    <a:prstClr val="black"/>
                  </a:solidFill>
                  <a:ea typeface="微软雅黑"/>
                  <a:cs typeface="Arial" panose="020B0604020202020204" pitchFamily="34" charset="0"/>
                </a:rPr>
                <a:t>Receiver</a:t>
              </a:r>
              <a:endParaRPr lang="en-US" altLang="zh-CN" sz="1400" kern="0" dirty="0">
                <a:solidFill>
                  <a:prstClr val="black"/>
                </a:solidFill>
                <a:ea typeface="微软雅黑"/>
                <a:cs typeface="Arial" panose="020B0604020202020204" pitchFamily="34" charset="0"/>
              </a:endParaRPr>
            </a:p>
          </p:txBody>
        </p:sp>
        <p:sp>
          <p:nvSpPr>
            <p:cNvPr id="245" name="文本框 244">
              <a:extLst>
                <a:ext uri="{FF2B5EF4-FFF2-40B4-BE49-F238E27FC236}">
                  <a16:creationId xmlns:a16="http://schemas.microsoft.com/office/drawing/2014/main" id="{CB47D953-5158-0A99-34BB-0A63FBDE6F2A}"/>
                </a:ext>
              </a:extLst>
            </p:cNvPr>
            <p:cNvSpPr txBox="1"/>
            <p:nvPr/>
          </p:nvSpPr>
          <p:spPr>
            <a:xfrm>
              <a:off x="8600099" y="3608661"/>
              <a:ext cx="1326004" cy="369332"/>
            </a:xfrm>
            <a:prstGeom prst="rect">
              <a:avLst/>
            </a:prstGeom>
            <a:noFill/>
          </p:spPr>
          <p:txBody>
            <a:bodyPr wrap="none" rtlCol="0">
              <a:spAutoFit/>
            </a:bodyPr>
            <a:lstStyle/>
            <a:p>
              <a:r>
                <a:rPr lang="en-US" altLang="zh-CN" b="1" dirty="0">
                  <a:solidFill>
                    <a:prstClr val="black"/>
                  </a:solidFill>
                  <a:ea typeface="微软雅黑"/>
                  <a:cs typeface="Arial" panose="020B0604020202020204" pitchFamily="34" charset="0"/>
                </a:rPr>
                <a:t>4 Systems</a:t>
              </a:r>
              <a:endParaRPr lang="zh-CN" altLang="en-US" b="1" dirty="0">
                <a:solidFill>
                  <a:prstClr val="black"/>
                </a:solidFill>
                <a:ea typeface="微软雅黑"/>
                <a:cs typeface="Arial" panose="020B0604020202020204" pitchFamily="34" charset="0"/>
              </a:endParaRPr>
            </a:p>
          </p:txBody>
        </p:sp>
      </p:grpSp>
      <p:sp>
        <p:nvSpPr>
          <p:cNvPr id="246" name="矩形 245">
            <a:extLst>
              <a:ext uri="{FF2B5EF4-FFF2-40B4-BE49-F238E27FC236}">
                <a16:creationId xmlns:a16="http://schemas.microsoft.com/office/drawing/2014/main" id="{97D41B19-262B-EF3B-225E-52D689A656DC}"/>
              </a:ext>
            </a:extLst>
          </p:cNvPr>
          <p:cNvSpPr/>
          <p:nvPr/>
        </p:nvSpPr>
        <p:spPr>
          <a:xfrm>
            <a:off x="4224884" y="1083507"/>
            <a:ext cx="1446156" cy="567559"/>
          </a:xfrm>
          <a:prstGeom prst="rect">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a:solidFill>
                  <a:prstClr val="black"/>
                </a:solidFill>
                <a:ea typeface="微软雅黑"/>
                <a:cs typeface="Arial" panose="020B0604020202020204" pitchFamily="34" charset="0"/>
              </a:rPr>
              <a:t>Sender</a:t>
            </a:r>
            <a:endParaRPr kumimoji="1" lang="zh-CN" altLang="en-US" kern="0" dirty="0">
              <a:solidFill>
                <a:prstClr val="black"/>
              </a:solidFill>
              <a:ea typeface="微软雅黑"/>
              <a:cs typeface="Arial" panose="020B0604020202020204" pitchFamily="34" charset="0"/>
            </a:endParaRPr>
          </a:p>
        </p:txBody>
      </p:sp>
      <p:sp>
        <p:nvSpPr>
          <p:cNvPr id="247" name="矩形 246">
            <a:extLst>
              <a:ext uri="{FF2B5EF4-FFF2-40B4-BE49-F238E27FC236}">
                <a16:creationId xmlns:a16="http://schemas.microsoft.com/office/drawing/2014/main" id="{90AC9679-6AC4-E8E0-842E-7C63839F3152}"/>
              </a:ext>
            </a:extLst>
          </p:cNvPr>
          <p:cNvSpPr/>
          <p:nvPr/>
        </p:nvSpPr>
        <p:spPr>
          <a:xfrm>
            <a:off x="4224884" y="1753509"/>
            <a:ext cx="1446156" cy="567559"/>
          </a:xfrm>
          <a:prstGeom prst="rect">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a:solidFill>
                  <a:prstClr val="black"/>
                </a:solidFill>
                <a:ea typeface="微软雅黑"/>
                <a:cs typeface="Arial" panose="020B0604020202020204" pitchFamily="34" charset="0"/>
              </a:rPr>
              <a:t>Receiver</a:t>
            </a:r>
            <a:endParaRPr kumimoji="1" lang="zh-CN" altLang="en-US" kern="0" dirty="0">
              <a:solidFill>
                <a:prstClr val="black"/>
              </a:solidFill>
              <a:ea typeface="微软雅黑"/>
              <a:cs typeface="Arial" panose="020B0604020202020204" pitchFamily="34" charset="0"/>
            </a:endParaRPr>
          </a:p>
        </p:txBody>
      </p:sp>
      <p:sp>
        <p:nvSpPr>
          <p:cNvPr id="248" name="矩形 247">
            <a:extLst>
              <a:ext uri="{FF2B5EF4-FFF2-40B4-BE49-F238E27FC236}">
                <a16:creationId xmlns:a16="http://schemas.microsoft.com/office/drawing/2014/main" id="{F4058429-7078-4BEF-9B84-1AD1425ABE52}"/>
              </a:ext>
            </a:extLst>
          </p:cNvPr>
          <p:cNvSpPr/>
          <p:nvPr/>
        </p:nvSpPr>
        <p:spPr>
          <a:xfrm>
            <a:off x="4224884" y="2423511"/>
            <a:ext cx="1446156" cy="567559"/>
          </a:xfrm>
          <a:prstGeom prst="rect">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err="1">
                <a:solidFill>
                  <a:prstClr val="black"/>
                </a:solidFill>
                <a:ea typeface="微软雅黑"/>
                <a:cs typeface="Arial" panose="020B0604020202020204" pitchFamily="34" charset="0"/>
              </a:rPr>
              <a:t>IngressPort</a:t>
            </a:r>
            <a:endParaRPr kumimoji="1" lang="en-US" altLang="zh-CN" kern="0" dirty="0">
              <a:solidFill>
                <a:prstClr val="black"/>
              </a:solidFill>
              <a:ea typeface="微软雅黑"/>
              <a:cs typeface="Arial" panose="020B0604020202020204" pitchFamily="34" charset="0"/>
            </a:endParaRPr>
          </a:p>
        </p:txBody>
      </p:sp>
      <p:sp>
        <p:nvSpPr>
          <p:cNvPr id="249" name="矩形 248">
            <a:extLst>
              <a:ext uri="{FF2B5EF4-FFF2-40B4-BE49-F238E27FC236}">
                <a16:creationId xmlns:a16="http://schemas.microsoft.com/office/drawing/2014/main" id="{993F92B2-2012-158A-A6E7-B11567891F92}"/>
              </a:ext>
            </a:extLst>
          </p:cNvPr>
          <p:cNvSpPr/>
          <p:nvPr/>
        </p:nvSpPr>
        <p:spPr>
          <a:xfrm>
            <a:off x="4224885" y="3093513"/>
            <a:ext cx="1446156" cy="567559"/>
          </a:xfrm>
          <a:prstGeom prst="rect">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algn="ctr">
              <a:defRPr/>
            </a:pPr>
            <a:r>
              <a:rPr kumimoji="1" lang="en-US" altLang="zh-CN" kern="0" dirty="0" err="1">
                <a:solidFill>
                  <a:prstClr val="black"/>
                </a:solidFill>
                <a:ea typeface="微软雅黑"/>
                <a:cs typeface="Arial" panose="020B0604020202020204" pitchFamily="34" charset="0"/>
              </a:rPr>
              <a:t>EgressPort</a:t>
            </a:r>
            <a:endParaRPr kumimoji="1" lang="en-US" altLang="zh-CN" kern="0" dirty="0">
              <a:solidFill>
                <a:prstClr val="black"/>
              </a:solidFill>
              <a:ea typeface="微软雅黑"/>
              <a:cs typeface="Arial" panose="020B0604020202020204" pitchFamily="34" charset="0"/>
            </a:endParaRPr>
          </a:p>
        </p:txBody>
      </p:sp>
      <p:sp>
        <p:nvSpPr>
          <p:cNvPr id="250" name="文本框 249">
            <a:extLst>
              <a:ext uri="{FF2B5EF4-FFF2-40B4-BE49-F238E27FC236}">
                <a16:creationId xmlns:a16="http://schemas.microsoft.com/office/drawing/2014/main" id="{926BD987-100B-5B57-9B78-92EFF7D13EA1}"/>
              </a:ext>
            </a:extLst>
          </p:cNvPr>
          <p:cNvSpPr txBox="1"/>
          <p:nvPr/>
        </p:nvSpPr>
        <p:spPr>
          <a:xfrm>
            <a:off x="4355492" y="656036"/>
            <a:ext cx="1210588" cy="369332"/>
          </a:xfrm>
          <a:prstGeom prst="rect">
            <a:avLst/>
          </a:prstGeom>
          <a:noFill/>
        </p:spPr>
        <p:txBody>
          <a:bodyPr wrap="none" rtlCol="0">
            <a:spAutoFit/>
          </a:bodyPr>
          <a:lstStyle/>
          <a:p>
            <a:r>
              <a:rPr lang="en-US" altLang="zh-CN" b="1" dirty="0">
                <a:solidFill>
                  <a:prstClr val="black"/>
                </a:solidFill>
                <a:ea typeface="微软雅黑"/>
                <a:cs typeface="Arial" panose="020B0604020202020204" pitchFamily="34" charset="0"/>
              </a:rPr>
              <a:t>4 Entities</a:t>
            </a:r>
            <a:endParaRPr lang="zh-CN" altLang="en-US" b="1" dirty="0">
              <a:solidFill>
                <a:prstClr val="black"/>
              </a:solidFill>
              <a:ea typeface="微软雅黑"/>
              <a:cs typeface="Arial" panose="020B0604020202020204" pitchFamily="34" charset="0"/>
            </a:endParaRPr>
          </a:p>
        </p:txBody>
      </p:sp>
      <p:grpSp>
        <p:nvGrpSpPr>
          <p:cNvPr id="251" name="组合 250">
            <a:extLst>
              <a:ext uri="{FF2B5EF4-FFF2-40B4-BE49-F238E27FC236}">
                <a16:creationId xmlns:a16="http://schemas.microsoft.com/office/drawing/2014/main" id="{DB2251F1-8EB9-1840-4021-61EB645BF031}"/>
              </a:ext>
            </a:extLst>
          </p:cNvPr>
          <p:cNvGrpSpPr/>
          <p:nvPr/>
        </p:nvGrpSpPr>
        <p:grpSpPr>
          <a:xfrm>
            <a:off x="5671040" y="656036"/>
            <a:ext cx="3386991" cy="3005036"/>
            <a:chOff x="2011425" y="3532461"/>
            <a:chExt cx="3386991" cy="3005036"/>
          </a:xfrm>
        </p:grpSpPr>
        <p:sp>
          <p:nvSpPr>
            <p:cNvPr id="252" name="矩形 251">
              <a:extLst>
                <a:ext uri="{FF2B5EF4-FFF2-40B4-BE49-F238E27FC236}">
                  <a16:creationId xmlns:a16="http://schemas.microsoft.com/office/drawing/2014/main" id="{59AB071D-38D1-3D26-E39F-53E7CA799D27}"/>
                </a:ext>
              </a:extLst>
            </p:cNvPr>
            <p:cNvSpPr/>
            <p:nvPr/>
          </p:nvSpPr>
          <p:spPr>
            <a:xfrm>
              <a:off x="2011425" y="3959932"/>
              <a:ext cx="3386991" cy="567559"/>
            </a:xfrm>
            <a:prstGeom prst="rect">
              <a:avLst/>
            </a:prstGeom>
            <a:noFill/>
            <a:ln w="12700" cap="flat" cmpd="sng" algn="ctr">
              <a:solidFill>
                <a:srgbClr val="4472C4">
                  <a:shade val="15000"/>
                </a:srgbClr>
              </a:solidFill>
              <a:prstDash val="solid"/>
              <a:miter lim="800000"/>
            </a:ln>
            <a:effectLst/>
          </p:spPr>
          <p:txBody>
            <a:bodyPr rtlCol="0" anchor="ctr"/>
            <a:lstStyle/>
            <a:p>
              <a:pPr algn="ctr">
                <a:defRPr/>
              </a:pPr>
              <a:r>
                <a:rPr lang="en-US" altLang="zh-CN" b="1" kern="0" dirty="0">
                  <a:solidFill>
                    <a:srgbClr val="FFC000"/>
                  </a:solidFill>
                  <a:latin typeface="微软雅黑" panose="020B0503020204020204" pitchFamily="34" charset="-122"/>
                  <a:ea typeface="微软雅黑"/>
                  <a:cs typeface="Times New Roman" panose="02020603050405020304" pitchFamily="18" charset="0"/>
                </a:rPr>
                <a:t>IP</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70AD47"/>
                  </a:solidFill>
                  <a:latin typeface="微软雅黑" panose="020B0503020204020204" pitchFamily="34" charset="-122"/>
                  <a:ea typeface="微软雅黑"/>
                  <a:cs typeface="Times New Roman" panose="02020603050405020304" pitchFamily="18" charset="0"/>
                </a:rPr>
                <a:t>Flows</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4472C4"/>
                  </a:solidFill>
                  <a:latin typeface="微软雅黑" panose="020B0503020204020204" pitchFamily="34" charset="-122"/>
                  <a:ea typeface="微软雅黑"/>
                  <a:cs typeface="Times New Roman" panose="02020603050405020304" pitchFamily="18" charset="0"/>
                </a:rPr>
                <a:t>DCTCP</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Stats</a:t>
              </a:r>
              <a:endParaRPr lang="en-US" altLang="zh-CN" b="1" kern="0" dirty="0">
                <a:solidFill>
                  <a:prstClr val="black"/>
                </a:solidFill>
                <a:latin typeface="微软雅黑" panose="020B0503020204020204" pitchFamily="34" charset="-122"/>
                <a:ea typeface="微软雅黑"/>
              </a:endParaRPr>
            </a:p>
          </p:txBody>
        </p:sp>
        <p:sp>
          <p:nvSpPr>
            <p:cNvPr id="253" name="矩形 252">
              <a:extLst>
                <a:ext uri="{FF2B5EF4-FFF2-40B4-BE49-F238E27FC236}">
                  <a16:creationId xmlns:a16="http://schemas.microsoft.com/office/drawing/2014/main" id="{A8C714B6-2035-8CE8-B0F0-5175D36A8808}"/>
                </a:ext>
              </a:extLst>
            </p:cNvPr>
            <p:cNvSpPr/>
            <p:nvPr/>
          </p:nvSpPr>
          <p:spPr>
            <a:xfrm>
              <a:off x="2011425" y="4629934"/>
              <a:ext cx="3386991" cy="567559"/>
            </a:xfrm>
            <a:prstGeom prst="rect">
              <a:avLst/>
            </a:prstGeom>
            <a:noFill/>
            <a:ln w="12700" cap="flat" cmpd="sng" algn="ctr">
              <a:solidFill>
                <a:srgbClr val="4472C4">
                  <a:shade val="15000"/>
                </a:srgbClr>
              </a:solidFill>
              <a:prstDash val="solid"/>
              <a:miter lim="800000"/>
            </a:ln>
            <a:effectLst/>
          </p:spPr>
          <p:txBody>
            <a:bodyPr rtlCol="0" anchor="ctr"/>
            <a:lstStyle/>
            <a:p>
              <a:pPr algn="ctr">
                <a:defRPr/>
              </a:pPr>
              <a:r>
                <a:rPr lang="en-US" altLang="zh-CN" b="1" kern="0" dirty="0">
                  <a:solidFill>
                    <a:srgbClr val="FFC000"/>
                  </a:solidFill>
                  <a:latin typeface="微软雅黑" panose="020B0503020204020204" pitchFamily="34" charset="-122"/>
                  <a:ea typeface="微软雅黑"/>
                  <a:cs typeface="Times New Roman" panose="02020603050405020304" pitchFamily="18" charset="0"/>
                </a:rPr>
                <a:t>IP</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ED7D31"/>
                  </a:solidFill>
                  <a:latin typeface="微软雅黑" panose="020B0503020204020204" pitchFamily="34" charset="-122"/>
                  <a:ea typeface="微软雅黑"/>
                  <a:cs typeface="Times New Roman" panose="02020603050405020304" pitchFamily="18" charset="0"/>
                </a:rPr>
                <a:t>Buffer</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5B9BD5">
                      <a:lumMod val="75000"/>
                    </a:srgbClr>
                  </a:solidFill>
                  <a:latin typeface="微软雅黑" panose="020B0503020204020204" pitchFamily="34" charset="-122"/>
                  <a:ea typeface="微软雅黑"/>
                  <a:cs typeface="Times New Roman" panose="02020603050405020304" pitchFamily="18" charset="0"/>
                </a:rPr>
                <a:t>RWND</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Stats</a:t>
              </a:r>
              <a:endParaRPr lang="en-US" altLang="zh-CN" b="1" kern="0" dirty="0">
                <a:solidFill>
                  <a:prstClr val="black"/>
                </a:solidFill>
                <a:latin typeface="微软雅黑" panose="020B0503020204020204" pitchFamily="34" charset="-122"/>
                <a:ea typeface="微软雅黑"/>
              </a:endParaRPr>
            </a:p>
          </p:txBody>
        </p:sp>
        <p:sp>
          <p:nvSpPr>
            <p:cNvPr id="254" name="文本框 253">
              <a:extLst>
                <a:ext uri="{FF2B5EF4-FFF2-40B4-BE49-F238E27FC236}">
                  <a16:creationId xmlns:a16="http://schemas.microsoft.com/office/drawing/2014/main" id="{E96DB3ED-38AC-15DD-65CC-B81BDDBDAF49}"/>
                </a:ext>
              </a:extLst>
            </p:cNvPr>
            <p:cNvSpPr txBox="1"/>
            <p:nvPr/>
          </p:nvSpPr>
          <p:spPr>
            <a:xfrm>
              <a:off x="3060195" y="3532461"/>
              <a:ext cx="1595309" cy="369332"/>
            </a:xfrm>
            <a:prstGeom prst="rect">
              <a:avLst/>
            </a:prstGeom>
            <a:noFill/>
          </p:spPr>
          <p:txBody>
            <a:bodyPr wrap="none" rtlCol="0">
              <a:spAutoFit/>
            </a:bodyPr>
            <a:lstStyle/>
            <a:p>
              <a:r>
                <a:rPr lang="en-US" altLang="zh-CN" b="1" dirty="0">
                  <a:solidFill>
                    <a:prstClr val="black"/>
                  </a:solidFill>
                  <a:ea typeface="微软雅黑"/>
                  <a:cs typeface="Arial" panose="020B0604020202020204" pitchFamily="34" charset="0"/>
                </a:rPr>
                <a:t>Components</a:t>
              </a:r>
              <a:endParaRPr lang="zh-CN" altLang="en-US" b="1" dirty="0">
                <a:solidFill>
                  <a:prstClr val="black"/>
                </a:solidFill>
                <a:ea typeface="微软雅黑"/>
                <a:cs typeface="Arial" panose="020B0604020202020204" pitchFamily="34" charset="0"/>
              </a:endParaRPr>
            </a:p>
          </p:txBody>
        </p:sp>
        <p:sp>
          <p:nvSpPr>
            <p:cNvPr id="255" name="矩形 254">
              <a:extLst>
                <a:ext uri="{FF2B5EF4-FFF2-40B4-BE49-F238E27FC236}">
                  <a16:creationId xmlns:a16="http://schemas.microsoft.com/office/drawing/2014/main" id="{658F69D6-56DA-3021-B090-B33FCAEC8A2A}"/>
                </a:ext>
              </a:extLst>
            </p:cNvPr>
            <p:cNvSpPr/>
            <p:nvPr/>
          </p:nvSpPr>
          <p:spPr>
            <a:xfrm>
              <a:off x="2011425" y="5292843"/>
              <a:ext cx="3386991" cy="567559"/>
            </a:xfrm>
            <a:prstGeom prst="rect">
              <a:avLst/>
            </a:prstGeom>
            <a:noFill/>
            <a:ln w="12700" cap="flat" cmpd="sng" algn="ctr">
              <a:solidFill>
                <a:srgbClr val="4472C4">
                  <a:shade val="15000"/>
                </a:srgbClr>
              </a:solidFill>
              <a:prstDash val="solid"/>
              <a:miter lim="800000"/>
            </a:ln>
            <a:effectLst/>
          </p:spPr>
          <p:txBody>
            <a:bodyPr rtlCol="0" anchor="ctr"/>
            <a:lstStyle/>
            <a:p>
              <a:pPr algn="ctr">
                <a:defRPr/>
              </a:pPr>
              <a:r>
                <a:rPr lang="en-US" altLang="zh-CN" b="1" kern="0" dirty="0">
                  <a:solidFill>
                    <a:srgbClr val="C00000"/>
                  </a:solidFill>
                  <a:latin typeface="微软雅黑" panose="020B0503020204020204" pitchFamily="34" charset="-122"/>
                  <a:ea typeface="微软雅黑"/>
                  <a:cs typeface="Times New Roman" panose="02020603050405020304" pitchFamily="18" charset="0"/>
                </a:rPr>
                <a:t>MAC</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ED7D31"/>
                  </a:solidFill>
                  <a:latin typeface="微软雅黑" panose="020B0503020204020204" pitchFamily="34" charset="-122"/>
                  <a:ea typeface="微软雅黑"/>
                  <a:cs typeface="Times New Roman" panose="02020603050405020304" pitchFamily="18" charset="0"/>
                </a:rPr>
                <a:t>Buffer</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7030A0"/>
                  </a:solidFill>
                  <a:latin typeface="微软雅黑" panose="020B0503020204020204" pitchFamily="34" charset="-122"/>
                  <a:ea typeface="微软雅黑"/>
                  <a:cs typeface="Times New Roman" panose="02020603050405020304" pitchFamily="18" charset="0"/>
                </a:rPr>
                <a:t>FIB</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Stats</a:t>
              </a:r>
              <a:endParaRPr lang="en-US" altLang="zh-CN" b="1" kern="0" dirty="0">
                <a:solidFill>
                  <a:prstClr val="black"/>
                </a:solidFill>
                <a:latin typeface="微软雅黑" panose="020B0503020204020204" pitchFamily="34" charset="-122"/>
                <a:ea typeface="微软雅黑"/>
              </a:endParaRPr>
            </a:p>
          </p:txBody>
        </p:sp>
        <p:sp>
          <p:nvSpPr>
            <p:cNvPr id="256" name="矩形 255">
              <a:extLst>
                <a:ext uri="{FF2B5EF4-FFF2-40B4-BE49-F238E27FC236}">
                  <a16:creationId xmlns:a16="http://schemas.microsoft.com/office/drawing/2014/main" id="{62A36E7A-034F-E6A9-AC1E-FCF7737076A9}"/>
                </a:ext>
              </a:extLst>
            </p:cNvPr>
            <p:cNvSpPr/>
            <p:nvPr/>
          </p:nvSpPr>
          <p:spPr>
            <a:xfrm>
              <a:off x="2011425" y="5969938"/>
              <a:ext cx="3386991" cy="567559"/>
            </a:xfrm>
            <a:prstGeom prst="rect">
              <a:avLst/>
            </a:prstGeom>
            <a:noFill/>
            <a:ln w="12700" cap="flat" cmpd="sng" algn="ctr">
              <a:solidFill>
                <a:srgbClr val="4472C4">
                  <a:shade val="15000"/>
                </a:srgbClr>
              </a:solidFill>
              <a:prstDash val="solid"/>
              <a:miter lim="800000"/>
            </a:ln>
            <a:effectLst/>
          </p:spPr>
          <p:txBody>
            <a:bodyPr rtlCol="0" anchor="ctr"/>
            <a:lstStyle/>
            <a:p>
              <a:pPr algn="ctr">
                <a:defRPr/>
              </a:pPr>
              <a:r>
                <a:rPr lang="en-US" altLang="zh-CN" b="1" kern="0" dirty="0">
                  <a:solidFill>
                    <a:srgbClr val="C00000"/>
                  </a:solidFill>
                  <a:latin typeface="微软雅黑" panose="020B0503020204020204" pitchFamily="34" charset="-122"/>
                  <a:ea typeface="微软雅黑"/>
                  <a:cs typeface="Times New Roman" panose="02020603050405020304" pitchFamily="18" charset="0"/>
                </a:rPr>
                <a:t>MAC</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ED7D31"/>
                  </a:solidFill>
                  <a:latin typeface="微软雅黑" panose="020B0503020204020204" pitchFamily="34" charset="-122"/>
                  <a:ea typeface="微软雅黑"/>
                  <a:cs typeface="Times New Roman" panose="02020603050405020304" pitchFamily="18" charset="0"/>
                </a:rPr>
                <a:t>Buffer</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a:t>
              </a:r>
              <a:r>
                <a:rPr lang="en-US" altLang="zh-CN" b="1" kern="0" dirty="0">
                  <a:solidFill>
                    <a:srgbClr val="A5A5A5">
                      <a:lumMod val="75000"/>
                    </a:srgbClr>
                  </a:solidFill>
                  <a:latin typeface="微软雅黑" panose="020B0503020204020204" pitchFamily="34" charset="-122"/>
                  <a:ea typeface="微软雅黑"/>
                  <a:cs typeface="Times New Roman" panose="02020603050405020304" pitchFamily="18" charset="0"/>
                </a:rPr>
                <a:t>RR</a:t>
              </a:r>
              <a:r>
                <a:rPr lang="en-US" altLang="zh-CN" b="1" kern="0" dirty="0">
                  <a:solidFill>
                    <a:prstClr val="black"/>
                  </a:solidFill>
                  <a:latin typeface="微软雅黑" panose="020B0503020204020204" pitchFamily="34" charset="-122"/>
                  <a:ea typeface="微软雅黑"/>
                  <a:cs typeface="Times New Roman" panose="02020603050405020304" pitchFamily="18" charset="0"/>
                </a:rPr>
                <a:t>, Stats</a:t>
              </a:r>
              <a:endParaRPr lang="en-US" altLang="zh-CN" b="1" kern="0" dirty="0">
                <a:solidFill>
                  <a:prstClr val="black"/>
                </a:solidFill>
                <a:latin typeface="微软雅黑" panose="020B0503020204020204" pitchFamily="34" charset="-122"/>
                <a:ea typeface="微软雅黑"/>
              </a:endParaRPr>
            </a:p>
          </p:txBody>
        </p:sp>
      </p:grpSp>
      <p:pic>
        <p:nvPicPr>
          <p:cNvPr id="257" name="图片 256">
            <a:extLst>
              <a:ext uri="{FF2B5EF4-FFF2-40B4-BE49-F238E27FC236}">
                <a16:creationId xmlns:a16="http://schemas.microsoft.com/office/drawing/2014/main" id="{1BAB9051-E063-1680-82CF-628F92C59D09}"/>
              </a:ext>
            </a:extLst>
          </p:cNvPr>
          <p:cNvPicPr>
            <a:picLocks noChangeAspect="1"/>
          </p:cNvPicPr>
          <p:nvPr/>
        </p:nvPicPr>
        <p:blipFill rotWithShape="1">
          <a:blip r:embed="rId6"/>
          <a:srcRect l="36331" t="20938" r="35166" b="50000"/>
          <a:stretch/>
        </p:blipFill>
        <p:spPr>
          <a:xfrm rot="16200000">
            <a:off x="896037" y="1562403"/>
            <a:ext cx="211307" cy="304873"/>
          </a:xfrm>
          <a:prstGeom prst="rect">
            <a:avLst/>
          </a:prstGeom>
        </p:spPr>
      </p:pic>
      <p:pic>
        <p:nvPicPr>
          <p:cNvPr id="258" name="图片 257">
            <a:extLst>
              <a:ext uri="{FF2B5EF4-FFF2-40B4-BE49-F238E27FC236}">
                <a16:creationId xmlns:a16="http://schemas.microsoft.com/office/drawing/2014/main" id="{C36234CD-B509-80E3-5D6D-A5804AC6863A}"/>
              </a:ext>
            </a:extLst>
          </p:cNvPr>
          <p:cNvPicPr>
            <a:picLocks noChangeAspect="1"/>
          </p:cNvPicPr>
          <p:nvPr/>
        </p:nvPicPr>
        <p:blipFill rotWithShape="1">
          <a:blip r:embed="rId6"/>
          <a:srcRect l="36331" t="20938" r="35166" b="50000"/>
          <a:stretch/>
        </p:blipFill>
        <p:spPr>
          <a:xfrm rot="16200000">
            <a:off x="3442689" y="1562223"/>
            <a:ext cx="211307" cy="304873"/>
          </a:xfrm>
          <a:prstGeom prst="rect">
            <a:avLst/>
          </a:prstGeom>
        </p:spPr>
      </p:pic>
      <p:pic>
        <p:nvPicPr>
          <p:cNvPr id="259" name="图片 258">
            <a:extLst>
              <a:ext uri="{FF2B5EF4-FFF2-40B4-BE49-F238E27FC236}">
                <a16:creationId xmlns:a16="http://schemas.microsoft.com/office/drawing/2014/main" id="{B1874C4C-6D88-07EA-9F8B-81E865D3943F}"/>
              </a:ext>
            </a:extLst>
          </p:cNvPr>
          <p:cNvPicPr>
            <a:picLocks noChangeAspect="1"/>
          </p:cNvPicPr>
          <p:nvPr/>
        </p:nvPicPr>
        <p:blipFill rotWithShape="1">
          <a:blip r:embed="rId6"/>
          <a:srcRect l="36331" t="20938" r="35166" b="50000"/>
          <a:stretch/>
        </p:blipFill>
        <p:spPr>
          <a:xfrm rot="16200000">
            <a:off x="891866" y="3476433"/>
            <a:ext cx="211307" cy="304873"/>
          </a:xfrm>
          <a:prstGeom prst="rect">
            <a:avLst/>
          </a:prstGeom>
        </p:spPr>
      </p:pic>
      <p:pic>
        <p:nvPicPr>
          <p:cNvPr id="260" name="图片 259">
            <a:extLst>
              <a:ext uri="{FF2B5EF4-FFF2-40B4-BE49-F238E27FC236}">
                <a16:creationId xmlns:a16="http://schemas.microsoft.com/office/drawing/2014/main" id="{61DAC938-E920-9910-50E9-8D6214C77E22}"/>
              </a:ext>
            </a:extLst>
          </p:cNvPr>
          <p:cNvPicPr>
            <a:picLocks noChangeAspect="1"/>
          </p:cNvPicPr>
          <p:nvPr/>
        </p:nvPicPr>
        <p:blipFill rotWithShape="1">
          <a:blip r:embed="rId6"/>
          <a:srcRect l="36331" t="20938" r="35166" b="50000"/>
          <a:stretch/>
        </p:blipFill>
        <p:spPr>
          <a:xfrm rot="16200000">
            <a:off x="3487873" y="3483333"/>
            <a:ext cx="211307" cy="304873"/>
          </a:xfrm>
          <a:prstGeom prst="rect">
            <a:avLst/>
          </a:prstGeom>
        </p:spPr>
      </p:pic>
    </p:spTree>
    <p:extLst>
      <p:ext uri="{BB962C8B-B14F-4D97-AF65-F5344CB8AC3E}">
        <p14:creationId xmlns:p14="http://schemas.microsoft.com/office/powerpoint/2010/main" val="310591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49 0.00023 L 0.07674 -0.25926 L 0.08299 -0.34814 L 0.07569 -0.54537 L 0.12083 -0.54537 L 0.35937 -0.33287 L 0.39913 -0.24814 L 0.42691 0.0044 " pathEditMode="relative" rAng="0" ptsTypes="AAAAAAAA">
                                      <p:cBhvr>
                                        <p:cTn id="6" dur="3000" fill="hold"/>
                                        <p:tgtEl>
                                          <p:spTgt spid="234"/>
                                        </p:tgtEl>
                                        <p:attrNameLst>
                                          <p:attrName>ppt_x</p:attrName>
                                          <p:attrName>ppt_y</p:attrName>
                                        </p:attrNameLst>
                                      </p:cBhvr>
                                      <p:rCtr x="19601" y="-27083"/>
                                    </p:animMotion>
                                  </p:childTnLst>
                                </p:cTn>
                              </p:par>
                            </p:childTnLst>
                          </p:cTn>
                        </p:par>
                        <p:par>
                          <p:cTn id="7" fill="hold">
                            <p:stCondLst>
                              <p:cond delay="3000"/>
                            </p:stCondLst>
                            <p:childTnLst>
                              <p:par>
                                <p:cTn id="8" presetID="10" presetClass="entr" presetSubtype="0" fill="hold" grpId="0" nodeType="after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500"/>
                                        <p:tgtEl>
                                          <p:spTgt spid="235"/>
                                        </p:tgtEl>
                                      </p:cBhvr>
                                    </p:animEffect>
                                  </p:childTnLst>
                                </p:cTn>
                              </p:par>
                            </p:childTnLst>
                          </p:cTn>
                        </p:par>
                        <p:par>
                          <p:cTn id="11" fill="hold">
                            <p:stCondLst>
                              <p:cond delay="3500"/>
                            </p:stCondLst>
                            <p:childTnLst>
                              <p:par>
                                <p:cTn id="12" presetID="0" presetClass="path" presetSubtype="0" accel="50000" decel="50000" fill="hold" grpId="1" nodeType="afterEffect">
                                  <p:stCondLst>
                                    <p:cond delay="0"/>
                                  </p:stCondLst>
                                  <p:childTnLst>
                                    <p:animMotion origin="layout" path="M -1.38889E-6 -2.96296E-6 L -0.05798 -0.28472 L -0.06441 -0.36805 L -0.06232 -0.56527 L -0.10868 -0.56527 L -0.35642 -0.33333 L -0.39514 -0.25277 L -0.41771 -0.00833 " pathEditMode="relative" rAng="0" ptsTypes="AAAAAAAA">
                                      <p:cBhvr>
                                        <p:cTn id="13" dur="3000" fill="hold"/>
                                        <p:tgtEl>
                                          <p:spTgt spid="235"/>
                                        </p:tgtEl>
                                        <p:attrNameLst>
                                          <p:attrName>ppt_x</p:attrName>
                                          <p:attrName>ppt_y</p:attrName>
                                        </p:attrNameLst>
                                      </p:cBhvr>
                                      <p:rCtr x="-20885" y="-28264"/>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6"/>
                                        </p:tgtEl>
                                        <p:attrNameLst>
                                          <p:attrName>style.visibility</p:attrName>
                                        </p:attrNameLst>
                                      </p:cBhvr>
                                      <p:to>
                                        <p:strVal val="visible"/>
                                      </p:to>
                                    </p:set>
                                    <p:animEffect transition="in" filter="fade">
                                      <p:cBhvr>
                                        <p:cTn id="18" dur="500"/>
                                        <p:tgtEl>
                                          <p:spTgt spid="2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500"/>
                                        <p:tgtEl>
                                          <p:spTgt spid="2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8"/>
                                        </p:tgtEl>
                                        <p:attrNameLst>
                                          <p:attrName>style.visibility</p:attrName>
                                        </p:attrNameLst>
                                      </p:cBhvr>
                                      <p:to>
                                        <p:strVal val="visible"/>
                                      </p:to>
                                    </p:set>
                                    <p:animEffect transition="in" filter="fade">
                                      <p:cBhvr>
                                        <p:cTn id="24" dur="500"/>
                                        <p:tgtEl>
                                          <p:spTgt spid="2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9"/>
                                        </p:tgtEl>
                                        <p:attrNameLst>
                                          <p:attrName>style.visibility</p:attrName>
                                        </p:attrNameLst>
                                      </p:cBhvr>
                                      <p:to>
                                        <p:strVal val="visible"/>
                                      </p:to>
                                    </p:set>
                                    <p:animEffect transition="in" filter="fade">
                                      <p:cBhvr>
                                        <p:cTn id="27" dur="500"/>
                                        <p:tgtEl>
                                          <p:spTgt spid="2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0"/>
                                        </p:tgtEl>
                                        <p:attrNameLst>
                                          <p:attrName>style.visibility</p:attrName>
                                        </p:attrNameLst>
                                      </p:cBhvr>
                                      <p:to>
                                        <p:strVal val="visible"/>
                                      </p:to>
                                    </p:set>
                                    <p:animEffect transition="in" filter="fade">
                                      <p:cBhvr>
                                        <p:cTn id="30" dur="500"/>
                                        <p:tgtEl>
                                          <p:spTgt spid="250"/>
                                        </p:tgtEl>
                                      </p:cBhvr>
                                    </p:animEffect>
                                  </p:childTnLst>
                                </p:cTn>
                              </p:par>
                              <p:par>
                                <p:cTn id="31" presetID="10" presetClass="entr" presetSubtype="0" fill="hold" nodeType="withEffect">
                                  <p:stCondLst>
                                    <p:cond delay="0"/>
                                  </p:stCondLst>
                                  <p:childTnLst>
                                    <p:set>
                                      <p:cBhvr>
                                        <p:cTn id="32" dur="1" fill="hold">
                                          <p:stCondLst>
                                            <p:cond delay="0"/>
                                          </p:stCondLst>
                                        </p:cTn>
                                        <p:tgtEl>
                                          <p:spTgt spid="251"/>
                                        </p:tgtEl>
                                        <p:attrNameLst>
                                          <p:attrName>style.visibility</p:attrName>
                                        </p:attrNameLst>
                                      </p:cBhvr>
                                      <p:to>
                                        <p:strVal val="visible"/>
                                      </p:to>
                                    </p:set>
                                    <p:animEffect transition="in" filter="fade">
                                      <p:cBhvr>
                                        <p:cTn id="33" dur="500"/>
                                        <p:tgtEl>
                                          <p:spTgt spid="2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6"/>
                                        </p:tgtEl>
                                        <p:attrNameLst>
                                          <p:attrName>style.visibility</p:attrName>
                                        </p:attrNameLst>
                                      </p:cBhvr>
                                      <p:to>
                                        <p:strVal val="visible"/>
                                      </p:to>
                                    </p:set>
                                    <p:animEffect transition="in" filter="fade">
                                      <p:cBhvr>
                                        <p:cTn id="38"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animBg="1"/>
      <p:bldP spid="235" grpId="1" animBg="1"/>
      <p:bldP spid="246" grpId="0" animBg="1"/>
      <p:bldP spid="247" grpId="0" animBg="1"/>
      <p:bldP spid="248" grpId="0" animBg="1"/>
      <p:bldP spid="249" grpId="0" animBg="1"/>
      <p:bldP spid="2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56D51AF2-A860-1706-57D0-D1B9357C0EBE}"/>
              </a:ext>
            </a:extLst>
          </p:cNvPr>
          <p:cNvSpPr/>
          <p:nvPr/>
        </p:nvSpPr>
        <p:spPr>
          <a:xfrm>
            <a:off x="3671896" y="2118082"/>
            <a:ext cx="2631385" cy="1420052"/>
          </a:xfrm>
          <a:prstGeom prst="roundRect">
            <a:avLst/>
          </a:prstGeom>
          <a:solidFill>
            <a:schemeClr val="accent4">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13</a:t>
            </a:fld>
            <a:endParaRPr lang="en-US" altLang="zh-CN">
              <a:solidFill>
                <a:prstClr val="black"/>
              </a:solidFill>
              <a:latin typeface="Segoe UI"/>
              <a:ea typeface="微软雅黑"/>
              <a:cs typeface="+mn-ea"/>
              <a:sym typeface="+mn-lt"/>
            </a:endParaRPr>
          </a:p>
        </p:txBody>
      </p:sp>
      <p:sp>
        <p:nvSpPr>
          <p:cNvPr id="3" name="矩形 2">
            <a:extLst>
              <a:ext uri="{FF2B5EF4-FFF2-40B4-BE49-F238E27FC236}">
                <a16:creationId xmlns:a16="http://schemas.microsoft.com/office/drawing/2014/main" id="{0B249F70-8DFE-3152-3475-70D9DF20B01F}"/>
              </a:ext>
            </a:extLst>
          </p:cNvPr>
          <p:cNvSpPr/>
          <p:nvPr/>
        </p:nvSpPr>
        <p:spPr>
          <a:xfrm>
            <a:off x="3812920" y="2231185"/>
            <a:ext cx="729000"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 name="矩形 4">
            <a:extLst>
              <a:ext uri="{FF2B5EF4-FFF2-40B4-BE49-F238E27FC236}">
                <a16:creationId xmlns:a16="http://schemas.microsoft.com/office/drawing/2014/main" id="{918E27CE-0FDC-9AC5-B7B1-42D6599C5431}"/>
              </a:ext>
            </a:extLst>
          </p:cNvPr>
          <p:cNvSpPr/>
          <p:nvPr/>
        </p:nvSpPr>
        <p:spPr>
          <a:xfrm>
            <a:off x="4626553" y="2231185"/>
            <a:ext cx="729000"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5" name="罐形 75">
            <a:extLst>
              <a:ext uri="{FF2B5EF4-FFF2-40B4-BE49-F238E27FC236}">
                <a16:creationId xmlns:a16="http://schemas.microsoft.com/office/drawing/2014/main" id="{39E545C2-778E-E26F-F980-4524F9DC5ADF}"/>
              </a:ext>
            </a:extLst>
          </p:cNvPr>
          <p:cNvSpPr/>
          <p:nvPr/>
        </p:nvSpPr>
        <p:spPr>
          <a:xfrm rot="16200000">
            <a:off x="4021205" y="2428970"/>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0" name="矩形 19">
            <a:extLst>
              <a:ext uri="{FF2B5EF4-FFF2-40B4-BE49-F238E27FC236}">
                <a16:creationId xmlns:a16="http://schemas.microsoft.com/office/drawing/2014/main" id="{51070E8A-113E-1F52-5D1B-0DC1C4A95DF4}"/>
              </a:ext>
            </a:extLst>
          </p:cNvPr>
          <p:cNvSpPr/>
          <p:nvPr/>
        </p:nvSpPr>
        <p:spPr>
          <a:xfrm>
            <a:off x="5435664" y="2235063"/>
            <a:ext cx="729000"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1" name="罐形 75">
            <a:extLst>
              <a:ext uri="{FF2B5EF4-FFF2-40B4-BE49-F238E27FC236}">
                <a16:creationId xmlns:a16="http://schemas.microsoft.com/office/drawing/2014/main" id="{BEC38A6C-840D-80D8-B3E5-A284B32B96B9}"/>
              </a:ext>
            </a:extLst>
          </p:cNvPr>
          <p:cNvSpPr/>
          <p:nvPr/>
        </p:nvSpPr>
        <p:spPr>
          <a:xfrm rot="16200000">
            <a:off x="4831373" y="2419000"/>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2" name="罐形 75">
            <a:extLst>
              <a:ext uri="{FF2B5EF4-FFF2-40B4-BE49-F238E27FC236}">
                <a16:creationId xmlns:a16="http://schemas.microsoft.com/office/drawing/2014/main" id="{B52B87DB-9A26-668B-AB54-F73E5B47EB5F}"/>
              </a:ext>
            </a:extLst>
          </p:cNvPr>
          <p:cNvSpPr/>
          <p:nvPr/>
        </p:nvSpPr>
        <p:spPr>
          <a:xfrm rot="16200000">
            <a:off x="5641540" y="2418037"/>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4" name="矩形: 剪去单角 23">
            <a:extLst>
              <a:ext uri="{FF2B5EF4-FFF2-40B4-BE49-F238E27FC236}">
                <a16:creationId xmlns:a16="http://schemas.microsoft.com/office/drawing/2014/main" id="{84B9DD7F-CB0D-9B03-BBD7-A28C1484A611}"/>
              </a:ext>
            </a:extLst>
          </p:cNvPr>
          <p:cNvSpPr/>
          <p:nvPr/>
        </p:nvSpPr>
        <p:spPr>
          <a:xfrm>
            <a:off x="6718393" y="2122033"/>
            <a:ext cx="1898833" cy="1416101"/>
          </a:xfrm>
          <a:prstGeom prst="snip1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white"/>
              </a:solidFill>
              <a:latin typeface="Segoe UI"/>
              <a:ea typeface="微软雅黑"/>
            </a:endParaRPr>
          </a:p>
        </p:txBody>
      </p:sp>
      <p:sp>
        <p:nvSpPr>
          <p:cNvPr id="26" name="文本框 25">
            <a:extLst>
              <a:ext uri="{FF2B5EF4-FFF2-40B4-BE49-F238E27FC236}">
                <a16:creationId xmlns:a16="http://schemas.microsoft.com/office/drawing/2014/main" id="{60BF6BA1-0D28-065C-589C-CFF6072D5D21}"/>
              </a:ext>
            </a:extLst>
          </p:cNvPr>
          <p:cNvSpPr txBox="1"/>
          <p:nvPr/>
        </p:nvSpPr>
        <p:spPr>
          <a:xfrm>
            <a:off x="6788746" y="3261135"/>
            <a:ext cx="1764644" cy="300082"/>
          </a:xfrm>
          <a:prstGeom prst="rect">
            <a:avLst/>
          </a:prstGeom>
          <a:noFill/>
        </p:spPr>
        <p:txBody>
          <a:bodyPr wrap="square">
            <a:spAutoFit/>
          </a:bodyPr>
          <a:lstStyle/>
          <a:p>
            <a:pPr algn="ctr" defTabSz="685800">
              <a:defRPr/>
            </a:pPr>
            <a:r>
              <a:rPr kumimoji="1" lang="en-US" altLang="zh-CN" sz="1350" kern="0" dirty="0" err="1">
                <a:solidFill>
                  <a:prstClr val="black"/>
                </a:solidFill>
                <a:latin typeface="微软雅黑" panose="020B0503020204020204" pitchFamily="34" charset="-122"/>
                <a:ea typeface="微软雅黑"/>
              </a:rPr>
              <a:t>ForwardSystem</a:t>
            </a:r>
            <a:endParaRPr kumimoji="1" lang="en-US" altLang="zh-CN" sz="1350" kern="0" dirty="0">
              <a:solidFill>
                <a:prstClr val="black"/>
              </a:solidFill>
              <a:latin typeface="微软雅黑" panose="020B0503020204020204" pitchFamily="34" charset="-122"/>
              <a:ea typeface="微软雅黑"/>
            </a:endParaRPr>
          </a:p>
        </p:txBody>
      </p:sp>
      <p:sp>
        <p:nvSpPr>
          <p:cNvPr id="27" name="矩形 26">
            <a:extLst>
              <a:ext uri="{FF2B5EF4-FFF2-40B4-BE49-F238E27FC236}">
                <a16:creationId xmlns:a16="http://schemas.microsoft.com/office/drawing/2014/main" id="{2BB26649-D909-0B1F-9097-BA6CC72FA69A}"/>
              </a:ext>
            </a:extLst>
          </p:cNvPr>
          <p:cNvSpPr/>
          <p:nvPr/>
        </p:nvSpPr>
        <p:spPr>
          <a:xfrm>
            <a:off x="3775649" y="2193914"/>
            <a:ext cx="813359" cy="813278"/>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 name="矩形 27">
            <a:extLst>
              <a:ext uri="{FF2B5EF4-FFF2-40B4-BE49-F238E27FC236}">
                <a16:creationId xmlns:a16="http://schemas.microsoft.com/office/drawing/2014/main" id="{F9312E8C-FED1-82B4-9A45-9ED95E8ABE50}"/>
              </a:ext>
            </a:extLst>
          </p:cNvPr>
          <p:cNvSpPr/>
          <p:nvPr/>
        </p:nvSpPr>
        <p:spPr>
          <a:xfrm>
            <a:off x="4589347" y="2192973"/>
            <a:ext cx="813359" cy="813278"/>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 name="矩形 28">
            <a:extLst>
              <a:ext uri="{FF2B5EF4-FFF2-40B4-BE49-F238E27FC236}">
                <a16:creationId xmlns:a16="http://schemas.microsoft.com/office/drawing/2014/main" id="{FF346D82-3014-3474-BE9C-9D55A982F80C}"/>
              </a:ext>
            </a:extLst>
          </p:cNvPr>
          <p:cNvSpPr/>
          <p:nvPr/>
        </p:nvSpPr>
        <p:spPr>
          <a:xfrm>
            <a:off x="5402707" y="2193318"/>
            <a:ext cx="813359" cy="813278"/>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1" name="矩形: 圆角 30">
            <a:extLst>
              <a:ext uri="{FF2B5EF4-FFF2-40B4-BE49-F238E27FC236}">
                <a16:creationId xmlns:a16="http://schemas.microsoft.com/office/drawing/2014/main" id="{B6FEC548-E815-41F7-6321-99C540DEF70B}"/>
              </a:ext>
            </a:extLst>
          </p:cNvPr>
          <p:cNvSpPr/>
          <p:nvPr/>
        </p:nvSpPr>
        <p:spPr>
          <a:xfrm>
            <a:off x="3816492" y="1444307"/>
            <a:ext cx="729000" cy="383323"/>
          </a:xfrm>
          <a:prstGeom prst="roundRect">
            <a:avLst>
              <a:gd name="adj" fmla="val 8334"/>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IngressPort#1</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32" name="矩形: 圆角 31">
            <a:extLst>
              <a:ext uri="{FF2B5EF4-FFF2-40B4-BE49-F238E27FC236}">
                <a16:creationId xmlns:a16="http://schemas.microsoft.com/office/drawing/2014/main" id="{773075AC-2A5A-462F-A3C4-E84886340075}"/>
              </a:ext>
            </a:extLst>
          </p:cNvPr>
          <p:cNvSpPr/>
          <p:nvPr/>
        </p:nvSpPr>
        <p:spPr>
          <a:xfrm>
            <a:off x="4625346" y="1443515"/>
            <a:ext cx="729000" cy="383323"/>
          </a:xfrm>
          <a:prstGeom prst="roundRect">
            <a:avLst>
              <a:gd name="adj" fmla="val 8334"/>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IngressPort#2</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33" name="矩形: 圆角 32">
            <a:extLst>
              <a:ext uri="{FF2B5EF4-FFF2-40B4-BE49-F238E27FC236}">
                <a16:creationId xmlns:a16="http://schemas.microsoft.com/office/drawing/2014/main" id="{801FED14-3356-80BB-67A6-03E46814AB57}"/>
              </a:ext>
            </a:extLst>
          </p:cNvPr>
          <p:cNvSpPr/>
          <p:nvPr/>
        </p:nvSpPr>
        <p:spPr>
          <a:xfrm>
            <a:off x="5442954" y="1443515"/>
            <a:ext cx="729000" cy="383323"/>
          </a:xfrm>
          <a:prstGeom prst="roundRect">
            <a:avLst>
              <a:gd name="adj" fmla="val 8334"/>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IngressPort#3</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cxnSp>
        <p:nvCxnSpPr>
          <p:cNvPr id="35" name="直接连接符 34">
            <a:extLst>
              <a:ext uri="{FF2B5EF4-FFF2-40B4-BE49-F238E27FC236}">
                <a16:creationId xmlns:a16="http://schemas.microsoft.com/office/drawing/2014/main" id="{3419BF8D-E461-0EF2-643E-BEF241A77D1B}"/>
              </a:ext>
            </a:extLst>
          </p:cNvPr>
          <p:cNvCxnSpPr>
            <a:cxnSpLocks/>
            <a:stCxn id="31" idx="2"/>
            <a:endCxn id="27" idx="0"/>
          </p:cNvCxnSpPr>
          <p:nvPr/>
        </p:nvCxnSpPr>
        <p:spPr>
          <a:xfrm>
            <a:off x="4180992" y="1827629"/>
            <a:ext cx="1337" cy="366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291F73B-017D-3CEB-9FFC-53242EC7AF1C}"/>
              </a:ext>
            </a:extLst>
          </p:cNvPr>
          <p:cNvCxnSpPr>
            <a:cxnSpLocks/>
            <a:stCxn id="32" idx="2"/>
          </p:cNvCxnSpPr>
          <p:nvPr/>
        </p:nvCxnSpPr>
        <p:spPr>
          <a:xfrm>
            <a:off x="4989846" y="1826838"/>
            <a:ext cx="0" cy="366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B6CECB1-E295-22AF-5308-21245D85B5CF}"/>
              </a:ext>
            </a:extLst>
          </p:cNvPr>
          <p:cNvCxnSpPr>
            <a:cxnSpLocks/>
            <a:stCxn id="33" idx="2"/>
            <a:endCxn id="29" idx="0"/>
          </p:cNvCxnSpPr>
          <p:nvPr/>
        </p:nvCxnSpPr>
        <p:spPr>
          <a:xfrm>
            <a:off x="5807454" y="1826838"/>
            <a:ext cx="1932" cy="366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EC112DEA-2792-0351-AA99-125A91191187}"/>
              </a:ext>
            </a:extLst>
          </p:cNvPr>
          <p:cNvSpPr/>
          <p:nvPr/>
        </p:nvSpPr>
        <p:spPr>
          <a:xfrm>
            <a:off x="776079" y="2118082"/>
            <a:ext cx="2631385" cy="1420052"/>
          </a:xfrm>
          <a:prstGeom prst="roundRect">
            <a:avLst/>
          </a:prstGeom>
          <a:solidFill>
            <a:schemeClr val="accent2">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8" name="矩形 47">
            <a:extLst>
              <a:ext uri="{FF2B5EF4-FFF2-40B4-BE49-F238E27FC236}">
                <a16:creationId xmlns:a16="http://schemas.microsoft.com/office/drawing/2014/main" id="{E162DFC7-5EC6-046D-44FB-51974B2587A4}"/>
              </a:ext>
            </a:extLst>
          </p:cNvPr>
          <p:cNvSpPr/>
          <p:nvPr/>
        </p:nvSpPr>
        <p:spPr>
          <a:xfrm>
            <a:off x="917103" y="3043709"/>
            <a:ext cx="729000" cy="324000"/>
          </a:xfrm>
          <a:prstGeom prst="rect">
            <a:avLst/>
          </a:prstGeom>
          <a:solidFill>
            <a:schemeClr val="accent3"/>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RR</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49" name="矩形 48">
            <a:extLst>
              <a:ext uri="{FF2B5EF4-FFF2-40B4-BE49-F238E27FC236}">
                <a16:creationId xmlns:a16="http://schemas.microsoft.com/office/drawing/2014/main" id="{2D0A2DB9-FFED-8C6D-35B5-27C00D3D779D}"/>
              </a:ext>
            </a:extLst>
          </p:cNvPr>
          <p:cNvSpPr/>
          <p:nvPr/>
        </p:nvSpPr>
        <p:spPr>
          <a:xfrm>
            <a:off x="1730736" y="3043709"/>
            <a:ext cx="729000" cy="324000"/>
          </a:xfrm>
          <a:prstGeom prst="rect">
            <a:avLst/>
          </a:prstGeom>
          <a:solidFill>
            <a:schemeClr val="accent3"/>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RR</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0" name="罐形 75">
            <a:extLst>
              <a:ext uri="{FF2B5EF4-FFF2-40B4-BE49-F238E27FC236}">
                <a16:creationId xmlns:a16="http://schemas.microsoft.com/office/drawing/2014/main" id="{667BFCCD-E290-D45F-7A07-8D5579AA33C8}"/>
              </a:ext>
            </a:extLst>
          </p:cNvPr>
          <p:cNvSpPr/>
          <p:nvPr/>
        </p:nvSpPr>
        <p:spPr>
          <a:xfrm rot="16200000">
            <a:off x="1125389" y="2428970"/>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1" name="矩形 50">
            <a:extLst>
              <a:ext uri="{FF2B5EF4-FFF2-40B4-BE49-F238E27FC236}">
                <a16:creationId xmlns:a16="http://schemas.microsoft.com/office/drawing/2014/main" id="{06EC696D-AF31-973B-B97E-9FCAFB6C730E}"/>
              </a:ext>
            </a:extLst>
          </p:cNvPr>
          <p:cNvSpPr/>
          <p:nvPr/>
        </p:nvSpPr>
        <p:spPr>
          <a:xfrm>
            <a:off x="2539847" y="3047587"/>
            <a:ext cx="729000" cy="324000"/>
          </a:xfrm>
          <a:prstGeom prst="rect">
            <a:avLst/>
          </a:prstGeom>
          <a:solidFill>
            <a:schemeClr val="accent3"/>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RR</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2" name="罐形 75">
            <a:extLst>
              <a:ext uri="{FF2B5EF4-FFF2-40B4-BE49-F238E27FC236}">
                <a16:creationId xmlns:a16="http://schemas.microsoft.com/office/drawing/2014/main" id="{D7C5DBD8-9F7E-2126-7A60-F593566919CC}"/>
              </a:ext>
            </a:extLst>
          </p:cNvPr>
          <p:cNvSpPr/>
          <p:nvPr/>
        </p:nvSpPr>
        <p:spPr>
          <a:xfrm rot="16200000">
            <a:off x="1935556" y="2419000"/>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3" name="罐形 75">
            <a:extLst>
              <a:ext uri="{FF2B5EF4-FFF2-40B4-BE49-F238E27FC236}">
                <a16:creationId xmlns:a16="http://schemas.microsoft.com/office/drawing/2014/main" id="{F7116323-93FB-7C63-95B8-F47878808C03}"/>
              </a:ext>
            </a:extLst>
          </p:cNvPr>
          <p:cNvSpPr/>
          <p:nvPr/>
        </p:nvSpPr>
        <p:spPr>
          <a:xfrm rot="16200000">
            <a:off x="2745723" y="2418037"/>
            <a:ext cx="312432" cy="729001"/>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685800">
              <a:defRPr/>
            </a:pPr>
            <a:r>
              <a:rPr kumimoji="1" lang="en-US" altLang="zh-CN" sz="1350" b="1" dirty="0">
                <a:solidFill>
                  <a:prstClr val="black"/>
                </a:solidFill>
                <a:latin typeface="Calibri" panose="020F0502020204030204" pitchFamily="34" charset="0"/>
                <a:ea typeface="等线" panose="02010600030101010101" pitchFamily="2" charset="-122"/>
                <a:cs typeface="Calibri" panose="020F0502020204030204" pitchFamily="34" charset="0"/>
              </a:rPr>
              <a:t>Buffer</a:t>
            </a:r>
            <a:endParaRPr kumimoji="1" lang="zh-CN" altLang="en-US" sz="1350" b="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54" name="矩形 53">
            <a:extLst>
              <a:ext uri="{FF2B5EF4-FFF2-40B4-BE49-F238E27FC236}">
                <a16:creationId xmlns:a16="http://schemas.microsoft.com/office/drawing/2014/main" id="{6E196CA0-0D93-F11C-711D-BD27ED4E9FF7}"/>
              </a:ext>
            </a:extLst>
          </p:cNvPr>
          <p:cNvSpPr/>
          <p:nvPr/>
        </p:nvSpPr>
        <p:spPr>
          <a:xfrm>
            <a:off x="879832" y="2193914"/>
            <a:ext cx="813359" cy="1239860"/>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5" name="矩形 54">
            <a:extLst>
              <a:ext uri="{FF2B5EF4-FFF2-40B4-BE49-F238E27FC236}">
                <a16:creationId xmlns:a16="http://schemas.microsoft.com/office/drawing/2014/main" id="{B2B42D6E-0E51-0CF9-93C1-F99563EA8B73}"/>
              </a:ext>
            </a:extLst>
          </p:cNvPr>
          <p:cNvSpPr/>
          <p:nvPr/>
        </p:nvSpPr>
        <p:spPr>
          <a:xfrm>
            <a:off x="1693531" y="2192972"/>
            <a:ext cx="813359" cy="1239859"/>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6" name="矩形 55">
            <a:extLst>
              <a:ext uri="{FF2B5EF4-FFF2-40B4-BE49-F238E27FC236}">
                <a16:creationId xmlns:a16="http://schemas.microsoft.com/office/drawing/2014/main" id="{DFD123D5-A348-F3A4-6DB5-AEC99190B366}"/>
              </a:ext>
            </a:extLst>
          </p:cNvPr>
          <p:cNvSpPr/>
          <p:nvPr/>
        </p:nvSpPr>
        <p:spPr>
          <a:xfrm>
            <a:off x="2506890" y="2193318"/>
            <a:ext cx="813359" cy="1239512"/>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12" name="矩形: 圆角 111">
            <a:extLst>
              <a:ext uri="{FF2B5EF4-FFF2-40B4-BE49-F238E27FC236}">
                <a16:creationId xmlns:a16="http://schemas.microsoft.com/office/drawing/2014/main" id="{05B7E8E0-5D1B-12C4-553E-8F1985FB2B52}"/>
              </a:ext>
            </a:extLst>
          </p:cNvPr>
          <p:cNvSpPr/>
          <p:nvPr/>
        </p:nvSpPr>
        <p:spPr>
          <a:xfrm>
            <a:off x="920675" y="1444307"/>
            <a:ext cx="729000" cy="383323"/>
          </a:xfrm>
          <a:prstGeom prst="roundRect">
            <a:avLst>
              <a:gd name="adj" fmla="val 833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EgressPort#1</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13" name="矩形: 圆角 112">
            <a:extLst>
              <a:ext uri="{FF2B5EF4-FFF2-40B4-BE49-F238E27FC236}">
                <a16:creationId xmlns:a16="http://schemas.microsoft.com/office/drawing/2014/main" id="{29DD5C58-8235-BD3F-07BF-EA7246CB2504}"/>
              </a:ext>
            </a:extLst>
          </p:cNvPr>
          <p:cNvSpPr/>
          <p:nvPr/>
        </p:nvSpPr>
        <p:spPr>
          <a:xfrm>
            <a:off x="1729529" y="1443515"/>
            <a:ext cx="729000" cy="383323"/>
          </a:xfrm>
          <a:prstGeom prst="roundRect">
            <a:avLst>
              <a:gd name="adj" fmla="val 833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EgressPort#2</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14" name="矩形: 圆角 113">
            <a:extLst>
              <a:ext uri="{FF2B5EF4-FFF2-40B4-BE49-F238E27FC236}">
                <a16:creationId xmlns:a16="http://schemas.microsoft.com/office/drawing/2014/main" id="{CCA21263-60AC-4D14-BA81-6BE341BB8BB3}"/>
              </a:ext>
            </a:extLst>
          </p:cNvPr>
          <p:cNvSpPr/>
          <p:nvPr/>
        </p:nvSpPr>
        <p:spPr>
          <a:xfrm>
            <a:off x="2547137" y="1443515"/>
            <a:ext cx="729000" cy="383323"/>
          </a:xfrm>
          <a:prstGeom prst="roundRect">
            <a:avLst>
              <a:gd name="adj" fmla="val 833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r>
              <a:rPr kumimoji="1" lang="en-US" altLang="zh-CN" sz="975" kern="0" dirty="0">
                <a:solidFill>
                  <a:prstClr val="black"/>
                </a:solidFill>
                <a:latin typeface="Calibri" panose="020F0502020204030204" pitchFamily="34" charset="0"/>
                <a:ea typeface="等线" panose="02010600030101010101" pitchFamily="2" charset="-122"/>
                <a:cs typeface="Calibri" panose="020F0502020204030204" pitchFamily="34" charset="0"/>
              </a:rPr>
              <a:t>EgressPort#3</a:t>
            </a:r>
            <a:endParaRPr kumimoji="1" lang="zh-CN" altLang="en-US" sz="975"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cxnSp>
        <p:nvCxnSpPr>
          <p:cNvPr id="115" name="直接连接符 114">
            <a:extLst>
              <a:ext uri="{FF2B5EF4-FFF2-40B4-BE49-F238E27FC236}">
                <a16:creationId xmlns:a16="http://schemas.microsoft.com/office/drawing/2014/main" id="{A2937539-15B7-7565-26D9-9B492AB96FC4}"/>
              </a:ext>
            </a:extLst>
          </p:cNvPr>
          <p:cNvCxnSpPr>
            <a:cxnSpLocks/>
            <a:stCxn id="112" idx="2"/>
            <a:endCxn id="54" idx="0"/>
          </p:cNvCxnSpPr>
          <p:nvPr/>
        </p:nvCxnSpPr>
        <p:spPr>
          <a:xfrm>
            <a:off x="1285175" y="1827629"/>
            <a:ext cx="1337" cy="366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E02E384-AF6B-E7F5-1035-EED71BBEE4B5}"/>
              </a:ext>
            </a:extLst>
          </p:cNvPr>
          <p:cNvCxnSpPr>
            <a:cxnSpLocks/>
            <a:stCxn id="113" idx="2"/>
          </p:cNvCxnSpPr>
          <p:nvPr/>
        </p:nvCxnSpPr>
        <p:spPr>
          <a:xfrm>
            <a:off x="2094029" y="1826838"/>
            <a:ext cx="0" cy="366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E20D81E4-115A-0686-D1BB-FB42F6F855B0}"/>
              </a:ext>
            </a:extLst>
          </p:cNvPr>
          <p:cNvCxnSpPr>
            <a:cxnSpLocks/>
            <a:stCxn id="114" idx="2"/>
            <a:endCxn id="56" idx="0"/>
          </p:cNvCxnSpPr>
          <p:nvPr/>
        </p:nvCxnSpPr>
        <p:spPr>
          <a:xfrm>
            <a:off x="2911637" y="1826838"/>
            <a:ext cx="1932" cy="366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箭头: V 形 119">
            <a:extLst>
              <a:ext uri="{FF2B5EF4-FFF2-40B4-BE49-F238E27FC236}">
                <a16:creationId xmlns:a16="http://schemas.microsoft.com/office/drawing/2014/main" id="{640F619C-D363-DF56-DAE7-62C46E188F53}"/>
              </a:ext>
            </a:extLst>
          </p:cNvPr>
          <p:cNvSpPr/>
          <p:nvPr/>
        </p:nvSpPr>
        <p:spPr>
          <a:xfrm>
            <a:off x="6332890" y="2285390"/>
            <a:ext cx="164415" cy="264355"/>
          </a:xfrm>
          <a:prstGeom prst="chevron">
            <a:avLst>
              <a:gd name="adj" fmla="val 65278"/>
            </a:avLst>
          </a:prstGeom>
          <a:solidFill>
            <a:srgbClr val="7030A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121" name="箭头: V 形 120">
            <a:extLst>
              <a:ext uri="{FF2B5EF4-FFF2-40B4-BE49-F238E27FC236}">
                <a16:creationId xmlns:a16="http://schemas.microsoft.com/office/drawing/2014/main" id="{2BB91D87-9C3D-793D-D6DA-5B532D1C3112}"/>
              </a:ext>
            </a:extLst>
          </p:cNvPr>
          <p:cNvSpPr/>
          <p:nvPr/>
        </p:nvSpPr>
        <p:spPr>
          <a:xfrm>
            <a:off x="6463337" y="2287058"/>
            <a:ext cx="164415" cy="264355"/>
          </a:xfrm>
          <a:prstGeom prst="chevron">
            <a:avLst>
              <a:gd name="adj" fmla="val 65278"/>
            </a:avLst>
          </a:prstGeom>
          <a:solidFill>
            <a:srgbClr val="7030A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122" name="箭头: V 形 121">
            <a:extLst>
              <a:ext uri="{FF2B5EF4-FFF2-40B4-BE49-F238E27FC236}">
                <a16:creationId xmlns:a16="http://schemas.microsoft.com/office/drawing/2014/main" id="{76915304-EF43-2E0D-69DD-A25962DFC453}"/>
              </a:ext>
            </a:extLst>
          </p:cNvPr>
          <p:cNvSpPr/>
          <p:nvPr/>
        </p:nvSpPr>
        <p:spPr>
          <a:xfrm>
            <a:off x="6587356" y="2285390"/>
            <a:ext cx="164415" cy="264355"/>
          </a:xfrm>
          <a:prstGeom prst="chevron">
            <a:avLst>
              <a:gd name="adj" fmla="val 65278"/>
            </a:avLst>
          </a:prstGeom>
          <a:solidFill>
            <a:srgbClr val="7030A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123" name="箭头: V 形 122">
            <a:extLst>
              <a:ext uri="{FF2B5EF4-FFF2-40B4-BE49-F238E27FC236}">
                <a16:creationId xmlns:a16="http://schemas.microsoft.com/office/drawing/2014/main" id="{106D19C2-40FE-EAED-A62C-E4C16734F4D9}"/>
              </a:ext>
            </a:extLst>
          </p:cNvPr>
          <p:cNvSpPr/>
          <p:nvPr/>
        </p:nvSpPr>
        <p:spPr>
          <a:xfrm>
            <a:off x="6329834" y="2648945"/>
            <a:ext cx="164415" cy="264355"/>
          </a:xfrm>
          <a:prstGeom prst="chevron">
            <a:avLst>
              <a:gd name="adj" fmla="val 65278"/>
            </a:avLst>
          </a:prstGeom>
          <a:solidFill>
            <a:schemeClr val="accent2">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124" name="箭头: V 形 123">
            <a:extLst>
              <a:ext uri="{FF2B5EF4-FFF2-40B4-BE49-F238E27FC236}">
                <a16:creationId xmlns:a16="http://schemas.microsoft.com/office/drawing/2014/main" id="{40CA3B02-039E-44FF-55EE-2409E1831DA8}"/>
              </a:ext>
            </a:extLst>
          </p:cNvPr>
          <p:cNvSpPr/>
          <p:nvPr/>
        </p:nvSpPr>
        <p:spPr>
          <a:xfrm>
            <a:off x="6460281" y="2650613"/>
            <a:ext cx="164415" cy="264355"/>
          </a:xfrm>
          <a:prstGeom prst="chevron">
            <a:avLst>
              <a:gd name="adj" fmla="val 65278"/>
            </a:avLst>
          </a:prstGeom>
          <a:solidFill>
            <a:schemeClr val="accent2">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125" name="箭头: V 形 124">
            <a:extLst>
              <a:ext uri="{FF2B5EF4-FFF2-40B4-BE49-F238E27FC236}">
                <a16:creationId xmlns:a16="http://schemas.microsoft.com/office/drawing/2014/main" id="{AE2DB9AB-9386-3307-5A37-F4627A6B6B14}"/>
              </a:ext>
            </a:extLst>
          </p:cNvPr>
          <p:cNvSpPr/>
          <p:nvPr/>
        </p:nvSpPr>
        <p:spPr>
          <a:xfrm>
            <a:off x="6584300" y="2648945"/>
            <a:ext cx="164415" cy="264355"/>
          </a:xfrm>
          <a:prstGeom prst="chevron">
            <a:avLst>
              <a:gd name="adj" fmla="val 65278"/>
            </a:avLst>
          </a:prstGeom>
          <a:solidFill>
            <a:schemeClr val="accent2">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solidFill>
              <a:latin typeface="Segoe UI"/>
              <a:ea typeface="微软雅黑"/>
            </a:endParaRPr>
          </a:p>
        </p:txBody>
      </p:sp>
      <p:sp>
        <p:nvSpPr>
          <p:cNvPr id="9" name="罐形 75">
            <a:extLst>
              <a:ext uri="{FF2B5EF4-FFF2-40B4-BE49-F238E27FC236}">
                <a16:creationId xmlns:a16="http://schemas.microsoft.com/office/drawing/2014/main" id="{3D36BE68-0E7D-D1B8-8A73-484A054D95C2}"/>
              </a:ext>
            </a:extLst>
          </p:cNvPr>
          <p:cNvSpPr/>
          <p:nvPr/>
        </p:nvSpPr>
        <p:spPr>
          <a:xfrm rot="16200000">
            <a:off x="7058717" y="2012643"/>
            <a:ext cx="323999" cy="725033"/>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0" name="直接访问存储器 7">
            <a:extLst>
              <a:ext uri="{FF2B5EF4-FFF2-40B4-BE49-F238E27FC236}">
                <a16:creationId xmlns:a16="http://schemas.microsoft.com/office/drawing/2014/main" id="{C017A19A-B89A-44A6-C582-2211A177F718}"/>
              </a:ext>
            </a:extLst>
          </p:cNvPr>
          <p:cNvSpPr/>
          <p:nvPr/>
        </p:nvSpPr>
        <p:spPr>
          <a:xfrm rot="10800000">
            <a:off x="7401152" y="22314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1" name="直接访问存储器 8">
            <a:extLst>
              <a:ext uri="{FF2B5EF4-FFF2-40B4-BE49-F238E27FC236}">
                <a16:creationId xmlns:a16="http://schemas.microsoft.com/office/drawing/2014/main" id="{CB4E16F9-DC43-BE89-7BF6-7B391027036A}"/>
              </a:ext>
            </a:extLst>
          </p:cNvPr>
          <p:cNvSpPr/>
          <p:nvPr/>
        </p:nvSpPr>
        <p:spPr>
          <a:xfrm rot="10800000">
            <a:off x="7294755" y="22314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2" name="直接访问存储器 9">
            <a:extLst>
              <a:ext uri="{FF2B5EF4-FFF2-40B4-BE49-F238E27FC236}">
                <a16:creationId xmlns:a16="http://schemas.microsoft.com/office/drawing/2014/main" id="{2E42CE93-DE3B-610C-DC8C-E2DB0997D84A}"/>
              </a:ext>
            </a:extLst>
          </p:cNvPr>
          <p:cNvSpPr/>
          <p:nvPr/>
        </p:nvSpPr>
        <p:spPr>
          <a:xfrm rot="10800000">
            <a:off x="7188357" y="22314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3" name="直接访问存储器 10">
            <a:extLst>
              <a:ext uri="{FF2B5EF4-FFF2-40B4-BE49-F238E27FC236}">
                <a16:creationId xmlns:a16="http://schemas.microsoft.com/office/drawing/2014/main" id="{FE103830-2BFC-11B6-4636-2961BAE0D973}"/>
              </a:ext>
            </a:extLst>
          </p:cNvPr>
          <p:cNvSpPr/>
          <p:nvPr/>
        </p:nvSpPr>
        <p:spPr>
          <a:xfrm rot="10800000">
            <a:off x="7081960" y="22314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26" name="矩形 125">
            <a:extLst>
              <a:ext uri="{FF2B5EF4-FFF2-40B4-BE49-F238E27FC236}">
                <a16:creationId xmlns:a16="http://schemas.microsoft.com/office/drawing/2014/main" id="{C429AD4D-79BC-C17B-502A-93050E87D389}"/>
              </a:ext>
            </a:extLst>
          </p:cNvPr>
          <p:cNvSpPr/>
          <p:nvPr/>
        </p:nvSpPr>
        <p:spPr>
          <a:xfrm>
            <a:off x="7780433" y="2828107"/>
            <a:ext cx="407762"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28" name="文本框 127">
            <a:extLst>
              <a:ext uri="{FF2B5EF4-FFF2-40B4-BE49-F238E27FC236}">
                <a16:creationId xmlns:a16="http://schemas.microsoft.com/office/drawing/2014/main" id="{718B4F06-441A-7BFB-4360-A4D6F8921305}"/>
              </a:ext>
            </a:extLst>
          </p:cNvPr>
          <p:cNvSpPr txBox="1"/>
          <p:nvPr/>
        </p:nvSpPr>
        <p:spPr>
          <a:xfrm>
            <a:off x="204545" y="2674401"/>
            <a:ext cx="484059" cy="300082"/>
          </a:xfrm>
          <a:prstGeom prst="rect">
            <a:avLst/>
          </a:prstGeom>
          <a:noFill/>
        </p:spPr>
        <p:txBody>
          <a:bodyPr wrap="square">
            <a:spAutoFit/>
          </a:bodyPr>
          <a:lstStyle/>
          <a:p>
            <a:pPr defTabSz="685800"/>
            <a:r>
              <a:rPr lang="en-US" altLang="zh-CN" sz="1350" dirty="0">
                <a:solidFill>
                  <a:srgbClr val="A5A5A5">
                    <a:lumMod val="75000"/>
                  </a:srgbClr>
                </a:solidFill>
                <a:latin typeface="Consolas" panose="020B0609020204030204" pitchFamily="49" charset="0"/>
                <a:ea typeface="微软雅黑"/>
              </a:rPr>
              <a:t>...</a:t>
            </a:r>
            <a:endParaRPr lang="zh-CN" altLang="en-US" sz="1350" dirty="0">
              <a:solidFill>
                <a:prstClr val="black"/>
              </a:solidFill>
              <a:latin typeface="Segoe UI"/>
              <a:ea typeface="微软雅黑"/>
            </a:endParaRPr>
          </a:p>
        </p:txBody>
      </p:sp>
      <p:sp>
        <p:nvSpPr>
          <p:cNvPr id="129" name="文本框 128">
            <a:extLst>
              <a:ext uri="{FF2B5EF4-FFF2-40B4-BE49-F238E27FC236}">
                <a16:creationId xmlns:a16="http://schemas.microsoft.com/office/drawing/2014/main" id="{A75AEECE-9316-CD83-25B6-E7C749DAA416}"/>
              </a:ext>
            </a:extLst>
          </p:cNvPr>
          <p:cNvSpPr txBox="1"/>
          <p:nvPr/>
        </p:nvSpPr>
        <p:spPr>
          <a:xfrm>
            <a:off x="4753997" y="3121919"/>
            <a:ext cx="484059" cy="300082"/>
          </a:xfrm>
          <a:prstGeom prst="rect">
            <a:avLst/>
          </a:prstGeom>
          <a:noFill/>
        </p:spPr>
        <p:txBody>
          <a:bodyPr wrap="square">
            <a:spAutoFit/>
          </a:bodyPr>
          <a:lstStyle/>
          <a:p>
            <a:pPr defTabSz="685800"/>
            <a:r>
              <a:rPr lang="en-US" altLang="zh-CN" sz="1350" dirty="0">
                <a:solidFill>
                  <a:srgbClr val="A5A5A5">
                    <a:lumMod val="75000"/>
                  </a:srgbClr>
                </a:solidFill>
                <a:latin typeface="Consolas" panose="020B0609020204030204" pitchFamily="49" charset="0"/>
                <a:ea typeface="微软雅黑"/>
              </a:rPr>
              <a:t>...</a:t>
            </a:r>
            <a:endParaRPr lang="zh-CN" altLang="en-US" sz="1350" dirty="0">
              <a:solidFill>
                <a:prstClr val="black"/>
              </a:solidFill>
              <a:latin typeface="Segoe UI"/>
              <a:ea typeface="微软雅黑"/>
            </a:endParaRPr>
          </a:p>
        </p:txBody>
      </p:sp>
      <p:sp>
        <p:nvSpPr>
          <p:cNvPr id="130" name="文本框 129">
            <a:extLst>
              <a:ext uri="{FF2B5EF4-FFF2-40B4-BE49-F238E27FC236}">
                <a16:creationId xmlns:a16="http://schemas.microsoft.com/office/drawing/2014/main" id="{C257EC0B-2648-B9CA-08A8-58354F68D21D}"/>
              </a:ext>
            </a:extLst>
          </p:cNvPr>
          <p:cNvSpPr txBox="1"/>
          <p:nvPr/>
        </p:nvSpPr>
        <p:spPr>
          <a:xfrm>
            <a:off x="1826313" y="3555766"/>
            <a:ext cx="530915" cy="300082"/>
          </a:xfrm>
          <a:prstGeom prst="rect">
            <a:avLst/>
          </a:prstGeom>
          <a:noFill/>
        </p:spPr>
        <p:txBody>
          <a:bodyPr wrap="none" rtlCol="0">
            <a:spAutoFit/>
          </a:bodyPr>
          <a:lstStyle/>
          <a:p>
            <a:pPr defTabSz="685800"/>
            <a:r>
              <a:rPr lang="zh-CN" altLang="en-US" sz="1350" i="1" dirty="0">
                <a:solidFill>
                  <a:prstClr val="black"/>
                </a:solidFill>
                <a:latin typeface="Segoe UI"/>
                <a:ea typeface="微软雅黑"/>
              </a:rPr>
              <a:t>内存</a:t>
            </a:r>
          </a:p>
        </p:txBody>
      </p:sp>
      <p:sp>
        <p:nvSpPr>
          <p:cNvPr id="131" name="文本框 130">
            <a:extLst>
              <a:ext uri="{FF2B5EF4-FFF2-40B4-BE49-F238E27FC236}">
                <a16:creationId xmlns:a16="http://schemas.microsoft.com/office/drawing/2014/main" id="{624D3426-1574-CA49-7D31-764178B8868F}"/>
              </a:ext>
            </a:extLst>
          </p:cNvPr>
          <p:cNvSpPr txBox="1"/>
          <p:nvPr/>
        </p:nvSpPr>
        <p:spPr>
          <a:xfrm>
            <a:off x="4707141" y="3555766"/>
            <a:ext cx="530915" cy="300082"/>
          </a:xfrm>
          <a:prstGeom prst="rect">
            <a:avLst/>
          </a:prstGeom>
          <a:noFill/>
        </p:spPr>
        <p:txBody>
          <a:bodyPr wrap="none" rtlCol="0">
            <a:spAutoFit/>
          </a:bodyPr>
          <a:lstStyle/>
          <a:p>
            <a:pPr defTabSz="685800"/>
            <a:r>
              <a:rPr lang="zh-CN" altLang="en-US" sz="1350" i="1" dirty="0">
                <a:solidFill>
                  <a:prstClr val="black"/>
                </a:solidFill>
                <a:latin typeface="Segoe UI"/>
                <a:ea typeface="微软雅黑"/>
              </a:rPr>
              <a:t>内存</a:t>
            </a:r>
          </a:p>
        </p:txBody>
      </p:sp>
      <p:sp>
        <p:nvSpPr>
          <p:cNvPr id="18" name="罐形 75">
            <a:extLst>
              <a:ext uri="{FF2B5EF4-FFF2-40B4-BE49-F238E27FC236}">
                <a16:creationId xmlns:a16="http://schemas.microsoft.com/office/drawing/2014/main" id="{F75B6DDB-C2AE-CD18-588C-07ABB5836E48}"/>
              </a:ext>
            </a:extLst>
          </p:cNvPr>
          <p:cNvSpPr/>
          <p:nvPr/>
        </p:nvSpPr>
        <p:spPr>
          <a:xfrm rot="16200000">
            <a:off x="7173017" y="2126943"/>
            <a:ext cx="323999" cy="725033"/>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19" name="直接访问存储器 7">
            <a:extLst>
              <a:ext uri="{FF2B5EF4-FFF2-40B4-BE49-F238E27FC236}">
                <a16:creationId xmlns:a16="http://schemas.microsoft.com/office/drawing/2014/main" id="{DD2C6DEE-4925-6E57-4B4D-AC3538B9735C}"/>
              </a:ext>
            </a:extLst>
          </p:cNvPr>
          <p:cNvSpPr/>
          <p:nvPr/>
        </p:nvSpPr>
        <p:spPr>
          <a:xfrm rot="10800000">
            <a:off x="7515452" y="23457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25" name="直接访问存储器 8">
            <a:extLst>
              <a:ext uri="{FF2B5EF4-FFF2-40B4-BE49-F238E27FC236}">
                <a16:creationId xmlns:a16="http://schemas.microsoft.com/office/drawing/2014/main" id="{5107019C-1CDB-A669-41E0-68FC14FD9652}"/>
              </a:ext>
            </a:extLst>
          </p:cNvPr>
          <p:cNvSpPr/>
          <p:nvPr/>
        </p:nvSpPr>
        <p:spPr>
          <a:xfrm rot="10800000">
            <a:off x="7409055" y="23457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30" name="直接访问存储器 9">
            <a:extLst>
              <a:ext uri="{FF2B5EF4-FFF2-40B4-BE49-F238E27FC236}">
                <a16:creationId xmlns:a16="http://schemas.microsoft.com/office/drawing/2014/main" id="{1666B8CC-31F0-AE73-88F6-ADD41C7C0DC3}"/>
              </a:ext>
            </a:extLst>
          </p:cNvPr>
          <p:cNvSpPr/>
          <p:nvPr/>
        </p:nvSpPr>
        <p:spPr>
          <a:xfrm rot="10800000">
            <a:off x="7302657" y="23457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34" name="直接访问存储器 10">
            <a:extLst>
              <a:ext uri="{FF2B5EF4-FFF2-40B4-BE49-F238E27FC236}">
                <a16:creationId xmlns:a16="http://schemas.microsoft.com/office/drawing/2014/main" id="{A4BF69FA-7452-2E7C-3169-CD6AEB75A5E8}"/>
              </a:ext>
            </a:extLst>
          </p:cNvPr>
          <p:cNvSpPr/>
          <p:nvPr/>
        </p:nvSpPr>
        <p:spPr>
          <a:xfrm rot="10800000">
            <a:off x="7196260" y="23457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36" name="矩形 35">
            <a:extLst>
              <a:ext uri="{FF2B5EF4-FFF2-40B4-BE49-F238E27FC236}">
                <a16:creationId xmlns:a16="http://schemas.microsoft.com/office/drawing/2014/main" id="{4FCC582A-1D53-CA69-FD92-B4E862480197}"/>
              </a:ext>
            </a:extLst>
          </p:cNvPr>
          <p:cNvSpPr/>
          <p:nvPr/>
        </p:nvSpPr>
        <p:spPr>
          <a:xfrm>
            <a:off x="7894733" y="2942407"/>
            <a:ext cx="407762"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37" name="罐形 75">
            <a:extLst>
              <a:ext uri="{FF2B5EF4-FFF2-40B4-BE49-F238E27FC236}">
                <a16:creationId xmlns:a16="http://schemas.microsoft.com/office/drawing/2014/main" id="{208F2B27-DB86-CE0F-F209-D05D72008CD4}"/>
              </a:ext>
            </a:extLst>
          </p:cNvPr>
          <p:cNvSpPr/>
          <p:nvPr/>
        </p:nvSpPr>
        <p:spPr>
          <a:xfrm rot="16200000">
            <a:off x="7287317" y="2241243"/>
            <a:ext cx="323999" cy="725033"/>
          </a:xfrm>
          <a:prstGeom prst="can">
            <a:avLst/>
          </a:prstGeom>
          <a:solidFill>
            <a:schemeClr val="accent2">
              <a:lumMod val="60000"/>
              <a:lumOff val="40000"/>
            </a:schemeClr>
          </a:solidFill>
          <a:ln>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38" name="直接访问存储器 7">
            <a:extLst>
              <a:ext uri="{FF2B5EF4-FFF2-40B4-BE49-F238E27FC236}">
                <a16:creationId xmlns:a16="http://schemas.microsoft.com/office/drawing/2014/main" id="{12DD9B93-4A52-2AA1-3405-2DFB63808AE1}"/>
              </a:ext>
            </a:extLst>
          </p:cNvPr>
          <p:cNvSpPr/>
          <p:nvPr/>
        </p:nvSpPr>
        <p:spPr>
          <a:xfrm rot="10800000">
            <a:off x="7629752" y="24600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40" name="直接访问存储器 8">
            <a:extLst>
              <a:ext uri="{FF2B5EF4-FFF2-40B4-BE49-F238E27FC236}">
                <a16:creationId xmlns:a16="http://schemas.microsoft.com/office/drawing/2014/main" id="{F2490EC7-65E0-158D-A071-32A42D9B1656}"/>
              </a:ext>
            </a:extLst>
          </p:cNvPr>
          <p:cNvSpPr/>
          <p:nvPr/>
        </p:nvSpPr>
        <p:spPr>
          <a:xfrm rot="10800000">
            <a:off x="7523355" y="24600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41" name="直接访问存储器 9">
            <a:extLst>
              <a:ext uri="{FF2B5EF4-FFF2-40B4-BE49-F238E27FC236}">
                <a16:creationId xmlns:a16="http://schemas.microsoft.com/office/drawing/2014/main" id="{34CC5DEB-1030-1B3B-3E2D-4F3B40AA2487}"/>
              </a:ext>
            </a:extLst>
          </p:cNvPr>
          <p:cNvSpPr/>
          <p:nvPr/>
        </p:nvSpPr>
        <p:spPr>
          <a:xfrm rot="10800000">
            <a:off x="7416957" y="24600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42" name="直接访问存储器 10">
            <a:extLst>
              <a:ext uri="{FF2B5EF4-FFF2-40B4-BE49-F238E27FC236}">
                <a16:creationId xmlns:a16="http://schemas.microsoft.com/office/drawing/2014/main" id="{86B06AA6-E32B-D30A-879D-44978D39F6A8}"/>
              </a:ext>
            </a:extLst>
          </p:cNvPr>
          <p:cNvSpPr/>
          <p:nvPr/>
        </p:nvSpPr>
        <p:spPr>
          <a:xfrm rot="10800000">
            <a:off x="7310560" y="2460031"/>
            <a:ext cx="106397" cy="294161"/>
          </a:xfrm>
          <a:prstGeom prst="flowChartMagneticDru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kumimoji="1" lang="zh-CN" altLang="en-US" sz="1650">
              <a:solidFill>
                <a:prstClr val="white"/>
              </a:solidFill>
              <a:latin typeface="等线" panose="020F0502020204030204"/>
              <a:ea typeface="等线" panose="02010600030101010101" pitchFamily="2" charset="-122"/>
            </a:endParaRPr>
          </a:p>
        </p:txBody>
      </p:sp>
      <p:sp>
        <p:nvSpPr>
          <p:cNvPr id="44" name="矩形 43">
            <a:extLst>
              <a:ext uri="{FF2B5EF4-FFF2-40B4-BE49-F238E27FC236}">
                <a16:creationId xmlns:a16="http://schemas.microsoft.com/office/drawing/2014/main" id="{FA701DDE-42F0-BC02-2D33-B04886CF75A9}"/>
              </a:ext>
            </a:extLst>
          </p:cNvPr>
          <p:cNvSpPr/>
          <p:nvPr/>
        </p:nvSpPr>
        <p:spPr>
          <a:xfrm>
            <a:off x="8009033" y="3056707"/>
            <a:ext cx="407762" cy="324000"/>
          </a:xfrm>
          <a:prstGeom prst="rect">
            <a:avLst/>
          </a:prstGeom>
          <a:solidFill>
            <a:srgbClr val="7030A0">
              <a:alpha val="28000"/>
            </a:srgbClr>
          </a:solidFill>
          <a:ln w="12700" cap="flat" cmpd="sng" algn="ctr">
            <a:solidFill>
              <a:srgbClr val="A5A5A5">
                <a:shade val="50000"/>
              </a:srgbClr>
            </a:solidFill>
            <a:prstDash val="solid"/>
            <a:miter lim="800000"/>
          </a:ln>
          <a:effectLst/>
        </p:spPr>
        <p:txBody>
          <a:bodyPr rtlCol="0" anchor="ctr"/>
          <a:lstStyle/>
          <a:p>
            <a:pPr algn="ctr" defTabSz="685800">
              <a:defRPr/>
            </a:pPr>
            <a:r>
              <a:rPr kumimoji="1" lang="en-US" altLang="zh-CN" sz="1350" b="1" kern="0" dirty="0">
                <a:solidFill>
                  <a:prstClr val="black"/>
                </a:solidFill>
                <a:latin typeface="Calibri" panose="020F0502020204030204" pitchFamily="34" charset="0"/>
                <a:ea typeface="等线" panose="02010600030101010101" pitchFamily="2" charset="-122"/>
                <a:cs typeface="Calibri" panose="020F0502020204030204" pitchFamily="34" charset="0"/>
              </a:rPr>
              <a:t>FIB</a:t>
            </a:r>
            <a:endParaRPr kumimoji="1" lang="zh-CN" altLang="en-US" sz="1350" b="1" kern="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6" name="标题 1">
            <a:extLst>
              <a:ext uri="{FF2B5EF4-FFF2-40B4-BE49-F238E27FC236}">
                <a16:creationId xmlns:a16="http://schemas.microsoft.com/office/drawing/2014/main" id="{12CB0333-85B7-D92B-D833-DA98CE191556}"/>
              </a:ext>
            </a:extLst>
          </p:cNvPr>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：数据布局</a:t>
            </a:r>
          </a:p>
        </p:txBody>
      </p:sp>
      <p:cxnSp>
        <p:nvCxnSpPr>
          <p:cNvPr id="7" name="直接连接符 6">
            <a:extLst>
              <a:ext uri="{FF2B5EF4-FFF2-40B4-BE49-F238E27FC236}">
                <a16:creationId xmlns:a16="http://schemas.microsoft.com/office/drawing/2014/main" id="{413B09ED-F8B4-9149-09A7-CFBCEDBA11E3}"/>
              </a:ext>
            </a:extLst>
          </p:cNvPr>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16" name="文本框 15">
            <a:extLst>
              <a:ext uri="{FF2B5EF4-FFF2-40B4-BE49-F238E27FC236}">
                <a16:creationId xmlns:a16="http://schemas.microsoft.com/office/drawing/2014/main" id="{0ABCD4AD-788E-2D87-6A68-3B3C113172EB}"/>
              </a:ext>
            </a:extLst>
          </p:cNvPr>
          <p:cNvSpPr txBox="1"/>
          <p:nvPr/>
        </p:nvSpPr>
        <p:spPr>
          <a:xfrm>
            <a:off x="108833" y="738785"/>
            <a:ext cx="5578771"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en-US" altLang="zh-CN" sz="2400" kern="0" dirty="0">
                <a:solidFill>
                  <a:prstClr val="black"/>
                </a:solidFill>
                <a:latin typeface="微软雅黑" panose="020B0503020204020204" pitchFamily="34" charset="-122"/>
                <a:ea typeface="微软雅黑" panose="020B0503020204020204" pitchFamily="34" charset="-122"/>
              </a:rPr>
              <a:t>Packet</a:t>
            </a:r>
            <a:r>
              <a:rPr kumimoji="1" lang="zh-CN" altLang="en-US" sz="2400" kern="0" dirty="0">
                <a:solidFill>
                  <a:prstClr val="black"/>
                </a:solidFill>
                <a:latin typeface="微软雅黑" panose="020B0503020204020204" pitchFamily="34" charset="-122"/>
                <a:ea typeface="微软雅黑" panose="020B0503020204020204" pitchFamily="34" charset="-122"/>
              </a:rPr>
              <a:t>作为</a:t>
            </a:r>
            <a:r>
              <a:rPr kumimoji="1" lang="en-US" altLang="zh-CN" sz="2400" kern="0" dirty="0">
                <a:solidFill>
                  <a:prstClr val="black"/>
                </a:solidFill>
                <a:latin typeface="微软雅黑" panose="020B0503020204020204" pitchFamily="34" charset="-122"/>
                <a:ea typeface="微软雅黑" panose="020B0503020204020204" pitchFamily="34" charset="-122"/>
              </a:rPr>
              <a:t>component</a:t>
            </a:r>
            <a:r>
              <a:rPr kumimoji="1" lang="zh-CN" altLang="en-US" sz="2400" kern="0" dirty="0">
                <a:solidFill>
                  <a:prstClr val="black"/>
                </a:solidFill>
                <a:latin typeface="微软雅黑" panose="020B0503020204020204" pitchFamily="34" charset="-122"/>
                <a:ea typeface="微软雅黑" panose="020B0503020204020204" pitchFamily="34" charset="-122"/>
              </a:rPr>
              <a:t>而不是</a:t>
            </a:r>
            <a:r>
              <a:rPr kumimoji="1" lang="en-US" altLang="zh-CN" sz="2400" kern="0" dirty="0">
                <a:solidFill>
                  <a:prstClr val="black"/>
                </a:solidFill>
                <a:latin typeface="微软雅黑" panose="020B0503020204020204" pitchFamily="34" charset="-122"/>
                <a:ea typeface="微软雅黑" panose="020B0503020204020204" pitchFamily="34" charset="-122"/>
              </a:rPr>
              <a:t>entity</a:t>
            </a:r>
            <a:endPar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5507E1D7-1898-34D3-110C-5DCB2ECDA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354" y="3806955"/>
            <a:ext cx="5355908" cy="300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655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500"/>
                                        <p:tgtEl>
                                          <p:spTgt spid="1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500"/>
                                        <p:tgtEl>
                                          <p:spTgt spid="1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500"/>
                                        <p:tgtEl>
                                          <p:spTgt spid="1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grpId="1" nodeType="clickEffect">
                                  <p:stCondLst>
                                    <p:cond delay="0"/>
                                  </p:stCondLst>
                                  <p:childTnLst>
                                    <p:animMotion origin="layout" path="M 0.0004 -0.01111 C 0.00013 0.03982 -4.375E-6 0.09074 -0.00013 0.14167 L -0.47877 0.14445 C -0.47864 0.12338 -0.47851 0.10232 -0.47825 0.08148 " pathEditMode="relative" ptsTypes="AAAA">
                                      <p:cBhvr>
                                        <p:cTn id="93" dur="2000" fill="hold"/>
                                        <p:tgtEl>
                                          <p:spTgt spid="10"/>
                                        </p:tgtEl>
                                        <p:attrNameLst>
                                          <p:attrName>ppt_x</p:attrName>
                                          <p:attrName>ppt_y</p:attrName>
                                        </p:attrNameLst>
                                      </p:cBhvr>
                                    </p:animMotion>
                                  </p:childTnLst>
                                </p:cTn>
                              </p:par>
                              <p:par>
                                <p:cTn id="94" presetID="0" presetClass="path" presetSubtype="0" accel="50000" decel="50000" fill="hold" grpId="1" nodeType="withEffect">
                                  <p:stCondLst>
                                    <p:cond delay="0"/>
                                  </p:stCondLst>
                                  <p:childTnLst>
                                    <p:animMotion origin="layout" path="M 0.00222 0.00324 L 0.00157 0.13425 L -0.58085 0.13657 L -0.58085 0.05648 " pathEditMode="relative" ptsTypes="AAAA">
                                      <p:cBhvr>
                                        <p:cTn id="95" dur="2000" fill="hold"/>
                                        <p:tgtEl>
                                          <p:spTgt spid="19"/>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0004 0.00092 L 0.0004 0.11643 L -0.60716 0.11875 L -0.60716 0.0375 " pathEditMode="relative" ptsTypes="AAAA">
                                      <p:cBhvr>
                                        <p:cTn id="97"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20" grpId="0" animBg="1"/>
      <p:bldP spid="121" grpId="0" animBg="1"/>
      <p:bldP spid="122" grpId="0" animBg="1"/>
      <p:bldP spid="123" grpId="0" animBg="1"/>
      <p:bldP spid="124" grpId="0" animBg="1"/>
      <p:bldP spid="125" grpId="0" animBg="1"/>
      <p:bldP spid="9" grpId="0" animBg="1"/>
      <p:bldP spid="10" grpId="0" animBg="1"/>
      <p:bldP spid="10" grpId="1" animBg="1"/>
      <p:bldP spid="11" grpId="0" animBg="1"/>
      <p:bldP spid="12" grpId="0" animBg="1"/>
      <p:bldP spid="13" grpId="0" animBg="1"/>
      <p:bldP spid="126" grpId="0" animBg="1"/>
      <p:bldP spid="18" grpId="0" animBg="1"/>
      <p:bldP spid="19" grpId="0" animBg="1"/>
      <p:bldP spid="19" grpId="1" animBg="1"/>
      <p:bldP spid="25" grpId="0" animBg="1"/>
      <p:bldP spid="30" grpId="0" animBg="1"/>
      <p:bldP spid="34" grpId="0" animBg="1"/>
      <p:bldP spid="36" grpId="0" animBg="1"/>
      <p:bldP spid="37" grpId="0" animBg="1"/>
      <p:bldP spid="38" grpId="0" animBg="1"/>
      <p:bldP spid="38" grpId="1" animBg="1"/>
      <p:bldP spid="40" grpId="0" animBg="1"/>
      <p:bldP spid="41" grpId="0" animBg="1"/>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14</a:t>
            </a:fld>
            <a:endParaRPr lang="en-US" altLang="zh-CN">
              <a:solidFill>
                <a:prstClr val="black"/>
              </a:solidFill>
              <a:latin typeface="Segoe UI"/>
              <a:ea typeface="微软雅黑"/>
              <a:cs typeface="+mn-ea"/>
              <a:sym typeface="+mn-lt"/>
            </a:endParaRPr>
          </a:p>
        </p:txBody>
      </p:sp>
      <p:sp>
        <p:nvSpPr>
          <p:cNvPr id="7" name="文本框 6">
            <a:extLst>
              <a:ext uri="{FF2B5EF4-FFF2-40B4-BE49-F238E27FC236}">
                <a16:creationId xmlns:a16="http://schemas.microsoft.com/office/drawing/2014/main" id="{DB5817FE-2698-A726-814C-6B85548532A1}"/>
              </a:ext>
            </a:extLst>
          </p:cNvPr>
          <p:cNvSpPr txBox="1"/>
          <p:nvPr/>
        </p:nvSpPr>
        <p:spPr>
          <a:xfrm>
            <a:off x="4083555" y="1762757"/>
            <a:ext cx="4841872" cy="553998"/>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1. </a:t>
            </a:r>
            <a:r>
              <a:rPr kumimoji="1" lang="zh-CN" altLang="en-US" sz="1500" b="1" dirty="0">
                <a:solidFill>
                  <a:prstClr val="black"/>
                </a:solidFill>
                <a:latin typeface="+mn-ea"/>
                <a:cs typeface="Arial" panose="020B0604020202020204" pitchFamily="34" charset="0"/>
              </a:rPr>
              <a:t>顺序执行四个</a:t>
            </a:r>
            <a:r>
              <a:rPr kumimoji="1" lang="en-US" altLang="zh-CN" sz="1500" b="1" dirty="0">
                <a:solidFill>
                  <a:prstClr val="black"/>
                </a:solidFill>
                <a:latin typeface="+mn-ea"/>
                <a:cs typeface="Arial" panose="020B0604020202020204" pitchFamily="34" charset="0"/>
              </a:rPr>
              <a:t>systems</a:t>
            </a:r>
          </a:p>
          <a:p>
            <a:pPr marL="257175" indent="-257175" defTabSz="685800">
              <a:buFont typeface="Wingdings" panose="05000000000000000000" pitchFamily="2" charset="2"/>
              <a:buChar char="Ø"/>
            </a:pPr>
            <a:endParaRPr kumimoji="1" lang="en-US" altLang="zh-CN" sz="1500" b="1" dirty="0">
              <a:solidFill>
                <a:prstClr val="black"/>
              </a:solidFill>
              <a:latin typeface="+mn-ea"/>
              <a:cs typeface="Arial" panose="020B0604020202020204" pitchFamily="34" charset="0"/>
            </a:endParaRPr>
          </a:p>
        </p:txBody>
      </p:sp>
      <p:grpSp>
        <p:nvGrpSpPr>
          <p:cNvPr id="34" name="组合 33">
            <a:extLst>
              <a:ext uri="{FF2B5EF4-FFF2-40B4-BE49-F238E27FC236}">
                <a16:creationId xmlns:a16="http://schemas.microsoft.com/office/drawing/2014/main" id="{307FDFAF-C291-D193-FD80-BD829BC79E89}"/>
              </a:ext>
            </a:extLst>
          </p:cNvPr>
          <p:cNvGrpSpPr/>
          <p:nvPr/>
        </p:nvGrpSpPr>
        <p:grpSpPr>
          <a:xfrm>
            <a:off x="972536" y="1858710"/>
            <a:ext cx="678009" cy="931138"/>
            <a:chOff x="4239488" y="3722370"/>
            <a:chExt cx="904012" cy="1241517"/>
          </a:xfrm>
        </p:grpSpPr>
        <p:sp>
          <p:nvSpPr>
            <p:cNvPr id="13" name="矩形 12">
              <a:extLst>
                <a:ext uri="{FF2B5EF4-FFF2-40B4-BE49-F238E27FC236}">
                  <a16:creationId xmlns:a16="http://schemas.microsoft.com/office/drawing/2014/main" id="{71FF2D3F-A0FE-7D8D-0A88-B3069BFD7F49}"/>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16" name="组合 15">
              <a:extLst>
                <a:ext uri="{FF2B5EF4-FFF2-40B4-BE49-F238E27FC236}">
                  <a16:creationId xmlns:a16="http://schemas.microsoft.com/office/drawing/2014/main" id="{143D9162-1445-6EA1-DDB9-B3B32B464AF7}"/>
                </a:ext>
              </a:extLst>
            </p:cNvPr>
            <p:cNvGrpSpPr/>
            <p:nvPr/>
          </p:nvGrpSpPr>
          <p:grpSpPr>
            <a:xfrm>
              <a:off x="4364355" y="4769849"/>
              <a:ext cx="129540" cy="125730"/>
              <a:chOff x="4640580" y="4271010"/>
              <a:chExt cx="129540" cy="125730"/>
            </a:xfrm>
          </p:grpSpPr>
          <p:sp>
            <p:nvSpPr>
              <p:cNvPr id="14" name="矩形 13">
                <a:extLst>
                  <a:ext uri="{FF2B5EF4-FFF2-40B4-BE49-F238E27FC236}">
                    <a16:creationId xmlns:a16="http://schemas.microsoft.com/office/drawing/2014/main" id="{64E891C1-AAF2-D878-775B-3B04E4012BC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5" name="矩形 14">
                <a:extLst>
                  <a:ext uri="{FF2B5EF4-FFF2-40B4-BE49-F238E27FC236}">
                    <a16:creationId xmlns:a16="http://schemas.microsoft.com/office/drawing/2014/main" id="{BBF44425-CDBB-6B7B-52DF-00B945D957B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17" name="组合 16">
              <a:extLst>
                <a:ext uri="{FF2B5EF4-FFF2-40B4-BE49-F238E27FC236}">
                  <a16:creationId xmlns:a16="http://schemas.microsoft.com/office/drawing/2014/main" id="{342CCEFF-EDE2-BDDC-4382-3CB16BA8D5BD}"/>
                </a:ext>
              </a:extLst>
            </p:cNvPr>
            <p:cNvGrpSpPr/>
            <p:nvPr/>
          </p:nvGrpSpPr>
          <p:grpSpPr>
            <a:xfrm>
              <a:off x="4552269" y="4769849"/>
              <a:ext cx="129540" cy="125730"/>
              <a:chOff x="4640580" y="4271010"/>
              <a:chExt cx="129540" cy="125730"/>
            </a:xfrm>
          </p:grpSpPr>
          <p:sp>
            <p:nvSpPr>
              <p:cNvPr id="18" name="矩形 17">
                <a:extLst>
                  <a:ext uri="{FF2B5EF4-FFF2-40B4-BE49-F238E27FC236}">
                    <a16:creationId xmlns:a16="http://schemas.microsoft.com/office/drawing/2014/main" id="{2F751587-D6DB-35ED-05EF-0EEC213F48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 name="矩形 18">
                <a:extLst>
                  <a:ext uri="{FF2B5EF4-FFF2-40B4-BE49-F238E27FC236}">
                    <a16:creationId xmlns:a16="http://schemas.microsoft.com/office/drawing/2014/main" id="{2C3B9789-5F36-2C97-3A44-9FFE6748BC5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0" name="组合 19">
              <a:extLst>
                <a:ext uri="{FF2B5EF4-FFF2-40B4-BE49-F238E27FC236}">
                  <a16:creationId xmlns:a16="http://schemas.microsoft.com/office/drawing/2014/main" id="{6C190587-0695-21E3-AEC6-D5CF6E2A3C71}"/>
                </a:ext>
              </a:extLst>
            </p:cNvPr>
            <p:cNvGrpSpPr/>
            <p:nvPr/>
          </p:nvGrpSpPr>
          <p:grpSpPr>
            <a:xfrm>
              <a:off x="4740183" y="4769849"/>
              <a:ext cx="129540" cy="125730"/>
              <a:chOff x="4640580" y="4271010"/>
              <a:chExt cx="129540" cy="125730"/>
            </a:xfrm>
          </p:grpSpPr>
          <p:sp>
            <p:nvSpPr>
              <p:cNvPr id="21" name="矩形 20">
                <a:extLst>
                  <a:ext uri="{FF2B5EF4-FFF2-40B4-BE49-F238E27FC236}">
                    <a16:creationId xmlns:a16="http://schemas.microsoft.com/office/drawing/2014/main" id="{781CCB8A-8FDD-4F0F-47E5-20F82022962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2" name="矩形 21">
                <a:extLst>
                  <a:ext uri="{FF2B5EF4-FFF2-40B4-BE49-F238E27FC236}">
                    <a16:creationId xmlns:a16="http://schemas.microsoft.com/office/drawing/2014/main" id="{E2A0AC08-C087-70FF-CCDC-B14C0909022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3" name="组合 22">
              <a:extLst>
                <a:ext uri="{FF2B5EF4-FFF2-40B4-BE49-F238E27FC236}">
                  <a16:creationId xmlns:a16="http://schemas.microsoft.com/office/drawing/2014/main" id="{64C03A1C-EAA6-339D-C196-6AC9C171ECBE}"/>
                </a:ext>
              </a:extLst>
            </p:cNvPr>
            <p:cNvGrpSpPr/>
            <p:nvPr/>
          </p:nvGrpSpPr>
          <p:grpSpPr>
            <a:xfrm>
              <a:off x="4928097" y="4769849"/>
              <a:ext cx="129540" cy="125730"/>
              <a:chOff x="4640580" y="4271010"/>
              <a:chExt cx="129540" cy="125730"/>
            </a:xfrm>
          </p:grpSpPr>
          <p:sp>
            <p:nvSpPr>
              <p:cNvPr id="24" name="矩形 23">
                <a:extLst>
                  <a:ext uri="{FF2B5EF4-FFF2-40B4-BE49-F238E27FC236}">
                    <a16:creationId xmlns:a16="http://schemas.microsoft.com/office/drawing/2014/main" id="{FBECB546-9531-8D21-7A55-0B88114B31C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5" name="矩形 24">
                <a:extLst>
                  <a:ext uri="{FF2B5EF4-FFF2-40B4-BE49-F238E27FC236}">
                    <a16:creationId xmlns:a16="http://schemas.microsoft.com/office/drawing/2014/main" id="{8FA22743-FE2C-566E-78E6-527E5948D979}"/>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26" name="矩形 25">
              <a:extLst>
                <a:ext uri="{FF2B5EF4-FFF2-40B4-BE49-F238E27FC236}">
                  <a16:creationId xmlns:a16="http://schemas.microsoft.com/office/drawing/2014/main" id="{763BC881-9D85-F851-3E14-B9DEA20A700D}"/>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7" name="矩形 26">
              <a:extLst>
                <a:ext uri="{FF2B5EF4-FFF2-40B4-BE49-F238E27FC236}">
                  <a16:creationId xmlns:a16="http://schemas.microsoft.com/office/drawing/2014/main" id="{4D321BAD-18FD-2521-A98A-7FA9D8801C7D}"/>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 name="矩形 27">
              <a:extLst>
                <a:ext uri="{FF2B5EF4-FFF2-40B4-BE49-F238E27FC236}">
                  <a16:creationId xmlns:a16="http://schemas.microsoft.com/office/drawing/2014/main" id="{21E30832-86FC-94AA-5404-42FB07326F1C}"/>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 name="流程图: 手动操作 28">
              <a:extLst>
                <a:ext uri="{FF2B5EF4-FFF2-40B4-BE49-F238E27FC236}">
                  <a16:creationId xmlns:a16="http://schemas.microsoft.com/office/drawing/2014/main" id="{A015723C-4915-5EF6-9802-7383CDE671D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0" name="圆柱体 29">
              <a:extLst>
                <a:ext uri="{FF2B5EF4-FFF2-40B4-BE49-F238E27FC236}">
                  <a16:creationId xmlns:a16="http://schemas.microsoft.com/office/drawing/2014/main" id="{EECD0290-6B72-089E-D527-99BD4766625C}"/>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1" name="圆柱体 30">
              <a:extLst>
                <a:ext uri="{FF2B5EF4-FFF2-40B4-BE49-F238E27FC236}">
                  <a16:creationId xmlns:a16="http://schemas.microsoft.com/office/drawing/2014/main" id="{80FA721A-D9E7-ADF7-D747-4BFEA086E388}"/>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2" name="圆柱体 31">
              <a:extLst>
                <a:ext uri="{FF2B5EF4-FFF2-40B4-BE49-F238E27FC236}">
                  <a16:creationId xmlns:a16="http://schemas.microsoft.com/office/drawing/2014/main" id="{4CCAC771-56FA-00A6-E0F4-69A9B7031F84}"/>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3" name="圆柱体 32">
              <a:extLst>
                <a:ext uri="{FF2B5EF4-FFF2-40B4-BE49-F238E27FC236}">
                  <a16:creationId xmlns:a16="http://schemas.microsoft.com/office/drawing/2014/main" id="{31C2F7E2-6982-31E8-5026-FE96A874B0E6}"/>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5" name="组合 34">
            <a:extLst>
              <a:ext uri="{FF2B5EF4-FFF2-40B4-BE49-F238E27FC236}">
                <a16:creationId xmlns:a16="http://schemas.microsoft.com/office/drawing/2014/main" id="{C898C6BF-18A6-B9D1-6DE3-1F836BBE7597}"/>
              </a:ext>
            </a:extLst>
          </p:cNvPr>
          <p:cNvGrpSpPr/>
          <p:nvPr/>
        </p:nvGrpSpPr>
        <p:grpSpPr>
          <a:xfrm>
            <a:off x="972538" y="3296748"/>
            <a:ext cx="678009" cy="931138"/>
            <a:chOff x="4239488" y="3722370"/>
            <a:chExt cx="904012" cy="1241517"/>
          </a:xfrm>
        </p:grpSpPr>
        <p:sp>
          <p:nvSpPr>
            <p:cNvPr id="36" name="矩形 35">
              <a:extLst>
                <a:ext uri="{FF2B5EF4-FFF2-40B4-BE49-F238E27FC236}">
                  <a16:creationId xmlns:a16="http://schemas.microsoft.com/office/drawing/2014/main" id="{CC71EDEA-2133-8866-CFA9-34AA167A918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37" name="组合 36">
              <a:extLst>
                <a:ext uri="{FF2B5EF4-FFF2-40B4-BE49-F238E27FC236}">
                  <a16:creationId xmlns:a16="http://schemas.microsoft.com/office/drawing/2014/main" id="{B24BED50-EBF9-77F6-8747-6D054EA28965}"/>
                </a:ext>
              </a:extLst>
            </p:cNvPr>
            <p:cNvGrpSpPr/>
            <p:nvPr/>
          </p:nvGrpSpPr>
          <p:grpSpPr>
            <a:xfrm>
              <a:off x="4364355" y="4769849"/>
              <a:ext cx="129540" cy="125730"/>
              <a:chOff x="4640580" y="4271010"/>
              <a:chExt cx="129540" cy="125730"/>
            </a:xfrm>
          </p:grpSpPr>
          <p:sp>
            <p:nvSpPr>
              <p:cNvPr id="55" name="矩形 54">
                <a:extLst>
                  <a:ext uri="{FF2B5EF4-FFF2-40B4-BE49-F238E27FC236}">
                    <a16:creationId xmlns:a16="http://schemas.microsoft.com/office/drawing/2014/main" id="{DCEE9C84-B7EA-7BF5-AD15-486B05DB14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6" name="矩形 55">
                <a:extLst>
                  <a:ext uri="{FF2B5EF4-FFF2-40B4-BE49-F238E27FC236}">
                    <a16:creationId xmlns:a16="http://schemas.microsoft.com/office/drawing/2014/main" id="{832E09D9-EADD-66AD-210A-2ABF8FA557CB}"/>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8" name="组合 37">
              <a:extLst>
                <a:ext uri="{FF2B5EF4-FFF2-40B4-BE49-F238E27FC236}">
                  <a16:creationId xmlns:a16="http://schemas.microsoft.com/office/drawing/2014/main" id="{EE45CAD4-E039-8A6F-578B-63A6AF3C2E09}"/>
                </a:ext>
              </a:extLst>
            </p:cNvPr>
            <p:cNvGrpSpPr/>
            <p:nvPr/>
          </p:nvGrpSpPr>
          <p:grpSpPr>
            <a:xfrm>
              <a:off x="4552269" y="4769849"/>
              <a:ext cx="129540" cy="125730"/>
              <a:chOff x="4640580" y="4271010"/>
              <a:chExt cx="129540" cy="125730"/>
            </a:xfrm>
          </p:grpSpPr>
          <p:sp>
            <p:nvSpPr>
              <p:cNvPr id="53" name="矩形 52">
                <a:extLst>
                  <a:ext uri="{FF2B5EF4-FFF2-40B4-BE49-F238E27FC236}">
                    <a16:creationId xmlns:a16="http://schemas.microsoft.com/office/drawing/2014/main" id="{D82E879D-C821-724D-F76C-FCB46C2069D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4" name="矩形 53">
                <a:extLst>
                  <a:ext uri="{FF2B5EF4-FFF2-40B4-BE49-F238E27FC236}">
                    <a16:creationId xmlns:a16="http://schemas.microsoft.com/office/drawing/2014/main" id="{DBBF77B2-BB56-51A4-3F9B-AC11114574A7}"/>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9" name="组合 38">
              <a:extLst>
                <a:ext uri="{FF2B5EF4-FFF2-40B4-BE49-F238E27FC236}">
                  <a16:creationId xmlns:a16="http://schemas.microsoft.com/office/drawing/2014/main" id="{40D72878-EBC0-DC83-B5B8-B161C8AA3B6D}"/>
                </a:ext>
              </a:extLst>
            </p:cNvPr>
            <p:cNvGrpSpPr/>
            <p:nvPr/>
          </p:nvGrpSpPr>
          <p:grpSpPr>
            <a:xfrm>
              <a:off x="4740183" y="4769849"/>
              <a:ext cx="129540" cy="125730"/>
              <a:chOff x="4640580" y="4271010"/>
              <a:chExt cx="129540" cy="125730"/>
            </a:xfrm>
          </p:grpSpPr>
          <p:sp>
            <p:nvSpPr>
              <p:cNvPr id="51" name="矩形 50">
                <a:extLst>
                  <a:ext uri="{FF2B5EF4-FFF2-40B4-BE49-F238E27FC236}">
                    <a16:creationId xmlns:a16="http://schemas.microsoft.com/office/drawing/2014/main" id="{5A365723-7077-5B5C-273E-D06CC9AAC10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2" name="矩形 51">
                <a:extLst>
                  <a:ext uri="{FF2B5EF4-FFF2-40B4-BE49-F238E27FC236}">
                    <a16:creationId xmlns:a16="http://schemas.microsoft.com/office/drawing/2014/main" id="{92A5F423-363F-868F-46E6-24E00B4EDE7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40" name="组合 39">
              <a:extLst>
                <a:ext uri="{FF2B5EF4-FFF2-40B4-BE49-F238E27FC236}">
                  <a16:creationId xmlns:a16="http://schemas.microsoft.com/office/drawing/2014/main" id="{DEC0C1D0-E96D-DA21-2B71-4A954E5D86DE}"/>
                </a:ext>
              </a:extLst>
            </p:cNvPr>
            <p:cNvGrpSpPr/>
            <p:nvPr/>
          </p:nvGrpSpPr>
          <p:grpSpPr>
            <a:xfrm>
              <a:off x="4928097" y="4769849"/>
              <a:ext cx="129540" cy="125730"/>
              <a:chOff x="4640580" y="4271010"/>
              <a:chExt cx="129540" cy="125730"/>
            </a:xfrm>
          </p:grpSpPr>
          <p:sp>
            <p:nvSpPr>
              <p:cNvPr id="49" name="矩形 48">
                <a:extLst>
                  <a:ext uri="{FF2B5EF4-FFF2-40B4-BE49-F238E27FC236}">
                    <a16:creationId xmlns:a16="http://schemas.microsoft.com/office/drawing/2014/main" id="{175D78AF-B382-EFDE-7D45-FBB7A15C62D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0" name="矩形 49">
                <a:extLst>
                  <a:ext uri="{FF2B5EF4-FFF2-40B4-BE49-F238E27FC236}">
                    <a16:creationId xmlns:a16="http://schemas.microsoft.com/office/drawing/2014/main" id="{40FBC885-9260-0163-5EF5-450EBE62697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41" name="矩形 40">
              <a:extLst>
                <a:ext uri="{FF2B5EF4-FFF2-40B4-BE49-F238E27FC236}">
                  <a16:creationId xmlns:a16="http://schemas.microsoft.com/office/drawing/2014/main" id="{8380195E-0D64-70BB-F5D4-6341743C5B2A}"/>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2" name="矩形 41">
              <a:extLst>
                <a:ext uri="{FF2B5EF4-FFF2-40B4-BE49-F238E27FC236}">
                  <a16:creationId xmlns:a16="http://schemas.microsoft.com/office/drawing/2014/main" id="{7FCD5EFD-E4E9-E421-B0D2-BBB330820144}"/>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3" name="矩形 42">
              <a:extLst>
                <a:ext uri="{FF2B5EF4-FFF2-40B4-BE49-F238E27FC236}">
                  <a16:creationId xmlns:a16="http://schemas.microsoft.com/office/drawing/2014/main" id="{E27F200D-8F63-B5FA-E007-C72F846E06D2}"/>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4" name="流程图: 手动操作 43">
              <a:extLst>
                <a:ext uri="{FF2B5EF4-FFF2-40B4-BE49-F238E27FC236}">
                  <a16:creationId xmlns:a16="http://schemas.microsoft.com/office/drawing/2014/main" id="{279CDDF1-BBAA-00CF-6845-5CFD5114B3C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5" name="圆柱体 44">
              <a:extLst>
                <a:ext uri="{FF2B5EF4-FFF2-40B4-BE49-F238E27FC236}">
                  <a16:creationId xmlns:a16="http://schemas.microsoft.com/office/drawing/2014/main" id="{E27F3E0E-A785-DE7A-6D14-41E3956558E6}"/>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6" name="圆柱体 45">
              <a:extLst>
                <a:ext uri="{FF2B5EF4-FFF2-40B4-BE49-F238E27FC236}">
                  <a16:creationId xmlns:a16="http://schemas.microsoft.com/office/drawing/2014/main" id="{0D4ED10E-43BB-E903-C7BA-27606129540B}"/>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7" name="圆柱体 46">
              <a:extLst>
                <a:ext uri="{FF2B5EF4-FFF2-40B4-BE49-F238E27FC236}">
                  <a16:creationId xmlns:a16="http://schemas.microsoft.com/office/drawing/2014/main" id="{4C90AB9F-9240-C747-D5C6-9A3ACED87F5B}"/>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8" name="圆柱体 47">
              <a:extLst>
                <a:ext uri="{FF2B5EF4-FFF2-40B4-BE49-F238E27FC236}">
                  <a16:creationId xmlns:a16="http://schemas.microsoft.com/office/drawing/2014/main" id="{5C17DE4E-EB48-9192-1E93-27D45D8BB4BE}"/>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57" name="组合 56">
            <a:extLst>
              <a:ext uri="{FF2B5EF4-FFF2-40B4-BE49-F238E27FC236}">
                <a16:creationId xmlns:a16="http://schemas.microsoft.com/office/drawing/2014/main" id="{684D915E-A94B-8297-E26D-BF30EAF72B61}"/>
              </a:ext>
            </a:extLst>
          </p:cNvPr>
          <p:cNvGrpSpPr/>
          <p:nvPr/>
        </p:nvGrpSpPr>
        <p:grpSpPr>
          <a:xfrm>
            <a:off x="2910194" y="3296748"/>
            <a:ext cx="678009" cy="931138"/>
            <a:chOff x="4239488" y="3722370"/>
            <a:chExt cx="904012" cy="1241517"/>
          </a:xfrm>
        </p:grpSpPr>
        <p:sp>
          <p:nvSpPr>
            <p:cNvPr id="58" name="矩形 57">
              <a:extLst>
                <a:ext uri="{FF2B5EF4-FFF2-40B4-BE49-F238E27FC236}">
                  <a16:creationId xmlns:a16="http://schemas.microsoft.com/office/drawing/2014/main" id="{7A63EE5C-2963-B381-C7C6-BD21AFCB58BD}"/>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59" name="组合 58">
              <a:extLst>
                <a:ext uri="{FF2B5EF4-FFF2-40B4-BE49-F238E27FC236}">
                  <a16:creationId xmlns:a16="http://schemas.microsoft.com/office/drawing/2014/main" id="{0D5BC03D-E0F7-09E6-6A95-CD267A0DD55F}"/>
                </a:ext>
              </a:extLst>
            </p:cNvPr>
            <p:cNvGrpSpPr/>
            <p:nvPr/>
          </p:nvGrpSpPr>
          <p:grpSpPr>
            <a:xfrm>
              <a:off x="4364355" y="4769849"/>
              <a:ext cx="129540" cy="125730"/>
              <a:chOff x="4640580" y="4271010"/>
              <a:chExt cx="129540" cy="125730"/>
            </a:xfrm>
          </p:grpSpPr>
          <p:sp>
            <p:nvSpPr>
              <p:cNvPr id="205" name="矩形 204">
                <a:extLst>
                  <a:ext uri="{FF2B5EF4-FFF2-40B4-BE49-F238E27FC236}">
                    <a16:creationId xmlns:a16="http://schemas.microsoft.com/office/drawing/2014/main" id="{6712DAEE-C9E0-CE12-9047-4DE882D01DA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6" name="矩形 205">
                <a:extLst>
                  <a:ext uri="{FF2B5EF4-FFF2-40B4-BE49-F238E27FC236}">
                    <a16:creationId xmlns:a16="http://schemas.microsoft.com/office/drawing/2014/main" id="{72B1EE72-C8BD-3B53-E927-C5E2C686FDA5}"/>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0" name="组合 59">
              <a:extLst>
                <a:ext uri="{FF2B5EF4-FFF2-40B4-BE49-F238E27FC236}">
                  <a16:creationId xmlns:a16="http://schemas.microsoft.com/office/drawing/2014/main" id="{4D6F7512-5D31-54B0-D3FD-F12109972A78}"/>
                </a:ext>
              </a:extLst>
            </p:cNvPr>
            <p:cNvGrpSpPr/>
            <p:nvPr/>
          </p:nvGrpSpPr>
          <p:grpSpPr>
            <a:xfrm>
              <a:off x="4552269" y="4769849"/>
              <a:ext cx="129540" cy="125730"/>
              <a:chOff x="4640580" y="4271010"/>
              <a:chExt cx="129540" cy="125730"/>
            </a:xfrm>
          </p:grpSpPr>
          <p:sp>
            <p:nvSpPr>
              <p:cNvPr id="203" name="矩形 202">
                <a:extLst>
                  <a:ext uri="{FF2B5EF4-FFF2-40B4-BE49-F238E27FC236}">
                    <a16:creationId xmlns:a16="http://schemas.microsoft.com/office/drawing/2014/main" id="{5DC2B883-D416-867E-D37A-A3C5108DCF5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4" name="矩形 203">
                <a:extLst>
                  <a:ext uri="{FF2B5EF4-FFF2-40B4-BE49-F238E27FC236}">
                    <a16:creationId xmlns:a16="http://schemas.microsoft.com/office/drawing/2014/main" id="{4B7A361F-4275-78DA-8683-1395DA536DE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1" name="组合 60">
              <a:extLst>
                <a:ext uri="{FF2B5EF4-FFF2-40B4-BE49-F238E27FC236}">
                  <a16:creationId xmlns:a16="http://schemas.microsoft.com/office/drawing/2014/main" id="{CC85F503-F5D2-BB00-7669-739130894B5D}"/>
                </a:ext>
              </a:extLst>
            </p:cNvPr>
            <p:cNvGrpSpPr/>
            <p:nvPr/>
          </p:nvGrpSpPr>
          <p:grpSpPr>
            <a:xfrm>
              <a:off x="4740183" y="4769849"/>
              <a:ext cx="129540" cy="125730"/>
              <a:chOff x="4640580" y="4271010"/>
              <a:chExt cx="129540" cy="125730"/>
            </a:xfrm>
          </p:grpSpPr>
          <p:sp>
            <p:nvSpPr>
              <p:cNvPr id="201" name="矩形 200">
                <a:extLst>
                  <a:ext uri="{FF2B5EF4-FFF2-40B4-BE49-F238E27FC236}">
                    <a16:creationId xmlns:a16="http://schemas.microsoft.com/office/drawing/2014/main" id="{1E826AF9-6B9D-80CF-642C-F6C96927B9E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2" name="矩形 201">
                <a:extLst>
                  <a:ext uri="{FF2B5EF4-FFF2-40B4-BE49-F238E27FC236}">
                    <a16:creationId xmlns:a16="http://schemas.microsoft.com/office/drawing/2014/main" id="{E70C3AF4-0048-0C8F-7BA9-2D080BE5234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2" name="组合 61">
              <a:extLst>
                <a:ext uri="{FF2B5EF4-FFF2-40B4-BE49-F238E27FC236}">
                  <a16:creationId xmlns:a16="http://schemas.microsoft.com/office/drawing/2014/main" id="{F0504140-C077-D7A5-8809-5CCD9A9CD077}"/>
                </a:ext>
              </a:extLst>
            </p:cNvPr>
            <p:cNvGrpSpPr/>
            <p:nvPr/>
          </p:nvGrpSpPr>
          <p:grpSpPr>
            <a:xfrm>
              <a:off x="4928097" y="4769849"/>
              <a:ext cx="129540" cy="125730"/>
              <a:chOff x="4640580" y="4271010"/>
              <a:chExt cx="129540" cy="125730"/>
            </a:xfrm>
          </p:grpSpPr>
          <p:sp>
            <p:nvSpPr>
              <p:cNvPr id="199" name="矩形 198">
                <a:extLst>
                  <a:ext uri="{FF2B5EF4-FFF2-40B4-BE49-F238E27FC236}">
                    <a16:creationId xmlns:a16="http://schemas.microsoft.com/office/drawing/2014/main" id="{EF1EE3EA-F6FF-14CE-19DF-76138B2040F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0" name="矩形 199">
                <a:extLst>
                  <a:ext uri="{FF2B5EF4-FFF2-40B4-BE49-F238E27FC236}">
                    <a16:creationId xmlns:a16="http://schemas.microsoft.com/office/drawing/2014/main" id="{2EEA11F6-39E5-1B48-CA1D-04F856B0419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63" name="矩形 62">
              <a:extLst>
                <a:ext uri="{FF2B5EF4-FFF2-40B4-BE49-F238E27FC236}">
                  <a16:creationId xmlns:a16="http://schemas.microsoft.com/office/drawing/2014/main" id="{6AB8DB4E-42C4-FF66-6B96-E7A9D7417A38}"/>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2" name="矩形 191">
              <a:extLst>
                <a:ext uri="{FF2B5EF4-FFF2-40B4-BE49-F238E27FC236}">
                  <a16:creationId xmlns:a16="http://schemas.microsoft.com/office/drawing/2014/main" id="{E8F1F232-CEC5-6BA4-8458-EED01B75E40A}"/>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3" name="矩形 192">
              <a:extLst>
                <a:ext uri="{FF2B5EF4-FFF2-40B4-BE49-F238E27FC236}">
                  <a16:creationId xmlns:a16="http://schemas.microsoft.com/office/drawing/2014/main" id="{11D9E494-C1CA-44FF-1947-08A18C111BE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4" name="流程图: 手动操作 193">
              <a:extLst>
                <a:ext uri="{FF2B5EF4-FFF2-40B4-BE49-F238E27FC236}">
                  <a16:creationId xmlns:a16="http://schemas.microsoft.com/office/drawing/2014/main" id="{9C7F802F-E7CE-0EA4-17F7-7E30F52C3A3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5" name="圆柱体 194">
              <a:extLst>
                <a:ext uri="{FF2B5EF4-FFF2-40B4-BE49-F238E27FC236}">
                  <a16:creationId xmlns:a16="http://schemas.microsoft.com/office/drawing/2014/main" id="{1893169F-21D4-74DC-952B-3133ED594160}"/>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6" name="圆柱体 195">
              <a:extLst>
                <a:ext uri="{FF2B5EF4-FFF2-40B4-BE49-F238E27FC236}">
                  <a16:creationId xmlns:a16="http://schemas.microsoft.com/office/drawing/2014/main" id="{5545F1CB-EFFC-F32C-3E2E-1FF349464A09}"/>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7" name="圆柱体 196">
              <a:extLst>
                <a:ext uri="{FF2B5EF4-FFF2-40B4-BE49-F238E27FC236}">
                  <a16:creationId xmlns:a16="http://schemas.microsoft.com/office/drawing/2014/main" id="{B6D759A5-C3F6-3B23-457D-0CCC00EF5B0F}"/>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8" name="圆柱体 197">
              <a:extLst>
                <a:ext uri="{FF2B5EF4-FFF2-40B4-BE49-F238E27FC236}">
                  <a16:creationId xmlns:a16="http://schemas.microsoft.com/office/drawing/2014/main" id="{4F7123B4-3B23-13A2-424A-45B924DFFD0C}"/>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pic>
        <p:nvPicPr>
          <p:cNvPr id="208" name="图片 207">
            <a:extLst>
              <a:ext uri="{FF2B5EF4-FFF2-40B4-BE49-F238E27FC236}">
                <a16:creationId xmlns:a16="http://schemas.microsoft.com/office/drawing/2014/main" id="{D790F31D-5D35-2AB4-B2FB-6ADCCA071F2A}"/>
              </a:ext>
            </a:extLst>
          </p:cNvPr>
          <p:cNvPicPr>
            <a:picLocks noChangeAspect="1"/>
          </p:cNvPicPr>
          <p:nvPr/>
        </p:nvPicPr>
        <p:blipFill>
          <a:blip r:embed="rId7"/>
          <a:stretch>
            <a:fillRect/>
          </a:stretch>
        </p:blipFill>
        <p:spPr>
          <a:xfrm>
            <a:off x="524370" y="4836415"/>
            <a:ext cx="678008" cy="678008"/>
          </a:xfrm>
          <a:prstGeom prst="rect">
            <a:avLst/>
          </a:prstGeom>
        </p:spPr>
      </p:pic>
      <p:pic>
        <p:nvPicPr>
          <p:cNvPr id="209" name="图片 208">
            <a:extLst>
              <a:ext uri="{FF2B5EF4-FFF2-40B4-BE49-F238E27FC236}">
                <a16:creationId xmlns:a16="http://schemas.microsoft.com/office/drawing/2014/main" id="{C8C0E6A9-9CCC-A7FB-0112-CC8F56A495CC}"/>
              </a:ext>
            </a:extLst>
          </p:cNvPr>
          <p:cNvPicPr>
            <a:picLocks noChangeAspect="1"/>
          </p:cNvPicPr>
          <p:nvPr/>
        </p:nvPicPr>
        <p:blipFill>
          <a:blip r:embed="rId7"/>
          <a:stretch>
            <a:fillRect/>
          </a:stretch>
        </p:blipFill>
        <p:spPr>
          <a:xfrm>
            <a:off x="1396636" y="4836415"/>
            <a:ext cx="678008" cy="678008"/>
          </a:xfrm>
          <a:prstGeom prst="rect">
            <a:avLst/>
          </a:prstGeom>
        </p:spPr>
      </p:pic>
      <p:pic>
        <p:nvPicPr>
          <p:cNvPr id="210" name="图片 209">
            <a:extLst>
              <a:ext uri="{FF2B5EF4-FFF2-40B4-BE49-F238E27FC236}">
                <a16:creationId xmlns:a16="http://schemas.microsoft.com/office/drawing/2014/main" id="{3373AEAC-CCF9-A9DA-C499-DD75F1F8EBC4}"/>
              </a:ext>
            </a:extLst>
          </p:cNvPr>
          <p:cNvPicPr>
            <a:picLocks noChangeAspect="1"/>
          </p:cNvPicPr>
          <p:nvPr/>
        </p:nvPicPr>
        <p:blipFill>
          <a:blip r:embed="rId7"/>
          <a:stretch>
            <a:fillRect/>
          </a:stretch>
        </p:blipFill>
        <p:spPr>
          <a:xfrm>
            <a:off x="2477909" y="4836415"/>
            <a:ext cx="678008" cy="678008"/>
          </a:xfrm>
          <a:prstGeom prst="rect">
            <a:avLst/>
          </a:prstGeom>
        </p:spPr>
      </p:pic>
      <p:pic>
        <p:nvPicPr>
          <p:cNvPr id="211" name="图片 210">
            <a:extLst>
              <a:ext uri="{FF2B5EF4-FFF2-40B4-BE49-F238E27FC236}">
                <a16:creationId xmlns:a16="http://schemas.microsoft.com/office/drawing/2014/main" id="{76E089A9-A062-3BDB-774E-5F4E9672AC9E}"/>
              </a:ext>
            </a:extLst>
          </p:cNvPr>
          <p:cNvPicPr>
            <a:picLocks noChangeAspect="1"/>
          </p:cNvPicPr>
          <p:nvPr/>
        </p:nvPicPr>
        <p:blipFill>
          <a:blip r:embed="rId7"/>
          <a:stretch>
            <a:fillRect/>
          </a:stretch>
        </p:blipFill>
        <p:spPr>
          <a:xfrm>
            <a:off x="3350175" y="4836415"/>
            <a:ext cx="678008" cy="678008"/>
          </a:xfrm>
          <a:prstGeom prst="rect">
            <a:avLst/>
          </a:prstGeom>
        </p:spPr>
      </p:pic>
      <p:cxnSp>
        <p:nvCxnSpPr>
          <p:cNvPr id="213" name="直接连接符 212">
            <a:extLst>
              <a:ext uri="{FF2B5EF4-FFF2-40B4-BE49-F238E27FC236}">
                <a16:creationId xmlns:a16="http://schemas.microsoft.com/office/drawing/2014/main" id="{8B11C7EA-675E-4818-0440-7B6980129FC5}"/>
              </a:ext>
            </a:extLst>
          </p:cNvPr>
          <p:cNvCxnSpPr>
            <a:cxnSpLocks/>
            <a:stCxn id="208" idx="0"/>
            <a:endCxn id="45" idx="1"/>
          </p:cNvCxnSpPr>
          <p:nvPr/>
        </p:nvCxnSpPr>
        <p:spPr>
          <a:xfrm flipV="1">
            <a:off x="863374" y="4021125"/>
            <a:ext cx="29757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8D06004-4639-5E15-AF92-A0D8E23B6E1D}"/>
              </a:ext>
            </a:extLst>
          </p:cNvPr>
          <p:cNvCxnSpPr>
            <a:cxnSpLocks/>
            <a:stCxn id="209" idx="0"/>
            <a:endCxn id="46" idx="1"/>
          </p:cNvCxnSpPr>
          <p:nvPr/>
        </p:nvCxnSpPr>
        <p:spPr>
          <a:xfrm flipH="1" flipV="1">
            <a:off x="1461439" y="4021125"/>
            <a:ext cx="27420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A68D002F-2CEB-BAE2-76BD-4C705080EFDA}"/>
              </a:ext>
            </a:extLst>
          </p:cNvPr>
          <p:cNvCxnSpPr>
            <a:cxnSpLocks/>
            <a:stCxn id="211" idx="0"/>
            <a:endCxn id="196" idx="1"/>
          </p:cNvCxnSpPr>
          <p:nvPr/>
        </p:nvCxnSpPr>
        <p:spPr>
          <a:xfrm flipH="1" flipV="1">
            <a:off x="3399095" y="4021125"/>
            <a:ext cx="290084"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61EC37F5-9FE2-82A0-8322-0B4482A151C7}"/>
              </a:ext>
            </a:extLst>
          </p:cNvPr>
          <p:cNvCxnSpPr>
            <a:cxnSpLocks/>
            <a:stCxn id="210" idx="0"/>
            <a:endCxn id="195" idx="1"/>
          </p:cNvCxnSpPr>
          <p:nvPr/>
        </p:nvCxnSpPr>
        <p:spPr>
          <a:xfrm flipV="1">
            <a:off x="2816913" y="4021125"/>
            <a:ext cx="281688"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6E84F9D-FA4C-78CF-35E1-171F05426E67}"/>
              </a:ext>
            </a:extLst>
          </p:cNvPr>
          <p:cNvCxnSpPr>
            <a:cxnSpLocks/>
            <a:stCxn id="47" idx="1"/>
            <a:endCxn id="30" idx="1"/>
          </p:cNvCxnSpPr>
          <p:nvPr/>
        </p:nvCxnSpPr>
        <p:spPr>
          <a:xfrm flipH="1" flipV="1">
            <a:off x="1160943" y="2583087"/>
            <a:ext cx="41435"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组合 257">
            <a:extLst>
              <a:ext uri="{FF2B5EF4-FFF2-40B4-BE49-F238E27FC236}">
                <a16:creationId xmlns:a16="http://schemas.microsoft.com/office/drawing/2014/main" id="{859C0DE7-9C73-91AA-366E-436306537065}"/>
              </a:ext>
            </a:extLst>
          </p:cNvPr>
          <p:cNvGrpSpPr/>
          <p:nvPr/>
        </p:nvGrpSpPr>
        <p:grpSpPr>
          <a:xfrm>
            <a:off x="2880785" y="1858710"/>
            <a:ext cx="678009" cy="931138"/>
            <a:chOff x="4239488" y="3722370"/>
            <a:chExt cx="904012" cy="1241517"/>
          </a:xfrm>
        </p:grpSpPr>
        <p:sp>
          <p:nvSpPr>
            <p:cNvPr id="266" name="矩形 265">
              <a:extLst>
                <a:ext uri="{FF2B5EF4-FFF2-40B4-BE49-F238E27FC236}">
                  <a16:creationId xmlns:a16="http://schemas.microsoft.com/office/drawing/2014/main" id="{7EC9D816-F386-DD2B-30ED-E63CFD7A6EA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267" name="组合 266">
              <a:extLst>
                <a:ext uri="{FF2B5EF4-FFF2-40B4-BE49-F238E27FC236}">
                  <a16:creationId xmlns:a16="http://schemas.microsoft.com/office/drawing/2014/main" id="{A53EE1EF-512C-7C72-6F97-3F17A6EE5CD7}"/>
                </a:ext>
              </a:extLst>
            </p:cNvPr>
            <p:cNvGrpSpPr/>
            <p:nvPr/>
          </p:nvGrpSpPr>
          <p:grpSpPr>
            <a:xfrm>
              <a:off x="4364355" y="4769849"/>
              <a:ext cx="129540" cy="125730"/>
              <a:chOff x="4640580" y="4271010"/>
              <a:chExt cx="129540" cy="125730"/>
            </a:xfrm>
          </p:grpSpPr>
          <p:sp>
            <p:nvSpPr>
              <p:cNvPr id="295" name="矩形 294">
                <a:extLst>
                  <a:ext uri="{FF2B5EF4-FFF2-40B4-BE49-F238E27FC236}">
                    <a16:creationId xmlns:a16="http://schemas.microsoft.com/office/drawing/2014/main" id="{52EFBEA6-68F6-CC42-709A-71FB83719BFF}"/>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6" name="矩形 295">
                <a:extLst>
                  <a:ext uri="{FF2B5EF4-FFF2-40B4-BE49-F238E27FC236}">
                    <a16:creationId xmlns:a16="http://schemas.microsoft.com/office/drawing/2014/main" id="{B2A7753F-F107-3F56-7D07-4FC7A64FF87A}"/>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68" name="组合 267">
              <a:extLst>
                <a:ext uri="{FF2B5EF4-FFF2-40B4-BE49-F238E27FC236}">
                  <a16:creationId xmlns:a16="http://schemas.microsoft.com/office/drawing/2014/main" id="{FE81C1F1-EE90-A349-7235-61F3A366FC13}"/>
                </a:ext>
              </a:extLst>
            </p:cNvPr>
            <p:cNvGrpSpPr/>
            <p:nvPr/>
          </p:nvGrpSpPr>
          <p:grpSpPr>
            <a:xfrm>
              <a:off x="4552269" y="4769849"/>
              <a:ext cx="129540" cy="125730"/>
              <a:chOff x="4640580" y="4271010"/>
              <a:chExt cx="129540" cy="125730"/>
            </a:xfrm>
          </p:grpSpPr>
          <p:sp>
            <p:nvSpPr>
              <p:cNvPr id="293" name="矩形 292">
                <a:extLst>
                  <a:ext uri="{FF2B5EF4-FFF2-40B4-BE49-F238E27FC236}">
                    <a16:creationId xmlns:a16="http://schemas.microsoft.com/office/drawing/2014/main" id="{E4C6EE34-FA5E-0506-A18C-7D8D263E99B4}"/>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4" name="矩形 293">
                <a:extLst>
                  <a:ext uri="{FF2B5EF4-FFF2-40B4-BE49-F238E27FC236}">
                    <a16:creationId xmlns:a16="http://schemas.microsoft.com/office/drawing/2014/main" id="{B4D1B691-B4BD-015F-6905-B0463DF2669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69" name="组合 268">
              <a:extLst>
                <a:ext uri="{FF2B5EF4-FFF2-40B4-BE49-F238E27FC236}">
                  <a16:creationId xmlns:a16="http://schemas.microsoft.com/office/drawing/2014/main" id="{276A1039-9C32-CEA8-FACB-54CE72188072}"/>
                </a:ext>
              </a:extLst>
            </p:cNvPr>
            <p:cNvGrpSpPr/>
            <p:nvPr/>
          </p:nvGrpSpPr>
          <p:grpSpPr>
            <a:xfrm>
              <a:off x="4740183" y="4769849"/>
              <a:ext cx="129540" cy="125730"/>
              <a:chOff x="4640580" y="4271010"/>
              <a:chExt cx="129540" cy="125730"/>
            </a:xfrm>
          </p:grpSpPr>
          <p:sp>
            <p:nvSpPr>
              <p:cNvPr id="291" name="矩形 290">
                <a:extLst>
                  <a:ext uri="{FF2B5EF4-FFF2-40B4-BE49-F238E27FC236}">
                    <a16:creationId xmlns:a16="http://schemas.microsoft.com/office/drawing/2014/main" id="{56D9F615-D099-BA0B-8E4E-CDAFE33CAA02}"/>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2" name="矩形 291">
                <a:extLst>
                  <a:ext uri="{FF2B5EF4-FFF2-40B4-BE49-F238E27FC236}">
                    <a16:creationId xmlns:a16="http://schemas.microsoft.com/office/drawing/2014/main" id="{9D2687C2-AD30-ADD8-0DDC-657069368E5D}"/>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70" name="组合 269">
              <a:extLst>
                <a:ext uri="{FF2B5EF4-FFF2-40B4-BE49-F238E27FC236}">
                  <a16:creationId xmlns:a16="http://schemas.microsoft.com/office/drawing/2014/main" id="{129CFE3E-7E2E-46D0-F93E-6DD2BDC01A74}"/>
                </a:ext>
              </a:extLst>
            </p:cNvPr>
            <p:cNvGrpSpPr/>
            <p:nvPr/>
          </p:nvGrpSpPr>
          <p:grpSpPr>
            <a:xfrm>
              <a:off x="4928097" y="4769849"/>
              <a:ext cx="129540" cy="125730"/>
              <a:chOff x="4640580" y="4271010"/>
              <a:chExt cx="129540" cy="125730"/>
            </a:xfrm>
          </p:grpSpPr>
          <p:sp>
            <p:nvSpPr>
              <p:cNvPr id="289" name="矩形 288">
                <a:extLst>
                  <a:ext uri="{FF2B5EF4-FFF2-40B4-BE49-F238E27FC236}">
                    <a16:creationId xmlns:a16="http://schemas.microsoft.com/office/drawing/2014/main" id="{E89BB4CE-68ED-0DF9-2E33-8BF1099AD1D9}"/>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0" name="矩形 289">
                <a:extLst>
                  <a:ext uri="{FF2B5EF4-FFF2-40B4-BE49-F238E27FC236}">
                    <a16:creationId xmlns:a16="http://schemas.microsoft.com/office/drawing/2014/main" id="{244BD7A3-A84B-896D-9E6D-9F9B6748F15F}"/>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272" name="矩形 271">
              <a:extLst>
                <a:ext uri="{FF2B5EF4-FFF2-40B4-BE49-F238E27FC236}">
                  <a16:creationId xmlns:a16="http://schemas.microsoft.com/office/drawing/2014/main" id="{992824E4-2FAB-46B2-BA8D-96C63F4ABEF9}"/>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78" name="矩形 277">
              <a:extLst>
                <a:ext uri="{FF2B5EF4-FFF2-40B4-BE49-F238E27FC236}">
                  <a16:creationId xmlns:a16="http://schemas.microsoft.com/office/drawing/2014/main" id="{43CC6D4E-8C4B-440F-5C66-7A092603633C}"/>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1" name="矩形 280">
              <a:extLst>
                <a:ext uri="{FF2B5EF4-FFF2-40B4-BE49-F238E27FC236}">
                  <a16:creationId xmlns:a16="http://schemas.microsoft.com/office/drawing/2014/main" id="{87E1A8DA-1D7B-50D9-C9A5-C8CFD2C243C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4" name="流程图: 手动操作 283">
              <a:extLst>
                <a:ext uri="{FF2B5EF4-FFF2-40B4-BE49-F238E27FC236}">
                  <a16:creationId xmlns:a16="http://schemas.microsoft.com/office/drawing/2014/main" id="{995293ED-D88F-03D7-F120-883CBF4B16B1}"/>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5" name="圆柱体 284">
              <a:extLst>
                <a:ext uri="{FF2B5EF4-FFF2-40B4-BE49-F238E27FC236}">
                  <a16:creationId xmlns:a16="http://schemas.microsoft.com/office/drawing/2014/main" id="{8D924997-C120-1461-F462-26DAC1655C53}"/>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6" name="圆柱体 285">
              <a:extLst>
                <a:ext uri="{FF2B5EF4-FFF2-40B4-BE49-F238E27FC236}">
                  <a16:creationId xmlns:a16="http://schemas.microsoft.com/office/drawing/2014/main" id="{4A67B444-D1D7-DA9A-B340-B2A794E30033}"/>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7" name="圆柱体 286">
              <a:extLst>
                <a:ext uri="{FF2B5EF4-FFF2-40B4-BE49-F238E27FC236}">
                  <a16:creationId xmlns:a16="http://schemas.microsoft.com/office/drawing/2014/main" id="{A7D5A056-F9A1-37E9-BB0E-77F3A1345676}"/>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8" name="圆柱体 287">
              <a:extLst>
                <a:ext uri="{FF2B5EF4-FFF2-40B4-BE49-F238E27FC236}">
                  <a16:creationId xmlns:a16="http://schemas.microsoft.com/office/drawing/2014/main" id="{5387AC83-5CEF-EA51-618B-96DF89160577}"/>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cxnSp>
        <p:nvCxnSpPr>
          <p:cNvPr id="298" name="直接连接符 297">
            <a:extLst>
              <a:ext uri="{FF2B5EF4-FFF2-40B4-BE49-F238E27FC236}">
                <a16:creationId xmlns:a16="http://schemas.microsoft.com/office/drawing/2014/main" id="{C0DD1029-4F15-F40A-F644-8F4EE12A5597}"/>
              </a:ext>
            </a:extLst>
          </p:cNvPr>
          <p:cNvCxnSpPr>
            <a:cxnSpLocks/>
            <a:stCxn id="48" idx="1"/>
            <a:endCxn id="285" idx="1"/>
          </p:cNvCxnSpPr>
          <p:nvPr/>
        </p:nvCxnSpPr>
        <p:spPr>
          <a:xfrm flipV="1">
            <a:off x="1412861" y="2583087"/>
            <a:ext cx="1656331"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1AC48D59-0712-7C00-A632-74CF9C2B8EB1}"/>
              </a:ext>
            </a:extLst>
          </p:cNvPr>
          <p:cNvCxnSpPr>
            <a:cxnSpLocks/>
            <a:stCxn id="197" idx="1"/>
            <a:endCxn id="31" idx="1"/>
          </p:cNvCxnSpPr>
          <p:nvPr/>
        </p:nvCxnSpPr>
        <p:spPr>
          <a:xfrm flipH="1" flipV="1">
            <a:off x="1461436" y="2583087"/>
            <a:ext cx="1678598"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095A0968-2461-8FE9-5887-34EFBB526072}"/>
              </a:ext>
            </a:extLst>
          </p:cNvPr>
          <p:cNvCxnSpPr>
            <a:cxnSpLocks/>
            <a:stCxn id="198" idx="1"/>
            <a:endCxn id="286" idx="1"/>
          </p:cNvCxnSpPr>
          <p:nvPr/>
        </p:nvCxnSpPr>
        <p:spPr>
          <a:xfrm flipV="1">
            <a:off x="3350517" y="2583087"/>
            <a:ext cx="19169"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0" name="组合 309">
            <a:extLst>
              <a:ext uri="{FF2B5EF4-FFF2-40B4-BE49-F238E27FC236}">
                <a16:creationId xmlns:a16="http://schemas.microsoft.com/office/drawing/2014/main" id="{E6D49B61-D583-726E-00DE-B03221574724}"/>
              </a:ext>
            </a:extLst>
          </p:cNvPr>
          <p:cNvGrpSpPr/>
          <p:nvPr/>
        </p:nvGrpSpPr>
        <p:grpSpPr>
          <a:xfrm>
            <a:off x="3902577" y="2566947"/>
            <a:ext cx="5203826" cy="323165"/>
            <a:chOff x="4512732" y="2139103"/>
            <a:chExt cx="6938435" cy="430886"/>
          </a:xfrm>
        </p:grpSpPr>
        <p:sp>
          <p:nvSpPr>
            <p:cNvPr id="311" name="燕尾形箭头 344">
              <a:extLst>
                <a:ext uri="{FF2B5EF4-FFF2-40B4-BE49-F238E27FC236}">
                  <a16:creationId xmlns:a16="http://schemas.microsoft.com/office/drawing/2014/main" id="{D211536E-6017-A46D-9955-0570F5D40C95}"/>
                </a:ext>
              </a:extLst>
            </p:cNvPr>
            <p:cNvSpPr/>
            <p:nvPr/>
          </p:nvSpPr>
          <p:spPr>
            <a:xfrm>
              <a:off x="4512732" y="2210267"/>
              <a:ext cx="6938435" cy="253969"/>
            </a:xfrm>
            <a:prstGeom prst="notchedRightArrow">
              <a:avLst/>
            </a:prstGeom>
            <a:solidFill>
              <a:srgbClr val="E7E6E6"/>
            </a:solidFill>
            <a:ln w="12700" cap="flat" cmpd="sng" algn="ctr">
              <a:solidFill>
                <a:sysClr val="windowText" lastClr="000000">
                  <a:shade val="50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sp>
          <p:nvSpPr>
            <p:cNvPr id="312" name="文本框 311">
              <a:extLst>
                <a:ext uri="{FF2B5EF4-FFF2-40B4-BE49-F238E27FC236}">
                  <a16:creationId xmlns:a16="http://schemas.microsoft.com/office/drawing/2014/main" id="{F5500F82-712F-CF03-0BE7-16A09651068B}"/>
                </a:ext>
              </a:extLst>
            </p:cNvPr>
            <p:cNvSpPr txBox="1"/>
            <p:nvPr/>
          </p:nvSpPr>
          <p:spPr>
            <a:xfrm>
              <a:off x="9302901" y="2154492"/>
              <a:ext cx="170030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13" name="文本框 312">
              <a:extLst>
                <a:ext uri="{FF2B5EF4-FFF2-40B4-BE49-F238E27FC236}">
                  <a16:creationId xmlns:a16="http://schemas.microsoft.com/office/drawing/2014/main" id="{95A6D3FD-65CF-BF9C-E10E-2E25B69BF103}"/>
                </a:ext>
              </a:extLst>
            </p:cNvPr>
            <p:cNvSpPr txBox="1"/>
            <p:nvPr/>
          </p:nvSpPr>
          <p:spPr>
            <a:xfrm>
              <a:off x="7587850" y="2154492"/>
              <a:ext cx="1653388"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14" name="文本框 313">
              <a:extLst>
                <a:ext uri="{FF2B5EF4-FFF2-40B4-BE49-F238E27FC236}">
                  <a16:creationId xmlns:a16="http://schemas.microsoft.com/office/drawing/2014/main" id="{3D44AAE4-EF63-4F91-DBF0-BD378613B7BD}"/>
                </a:ext>
              </a:extLst>
            </p:cNvPr>
            <p:cNvSpPr txBox="1"/>
            <p:nvPr/>
          </p:nvSpPr>
          <p:spPr>
            <a:xfrm>
              <a:off x="6208844" y="2154492"/>
              <a:ext cx="130535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15" name="文本框 314">
              <a:extLst>
                <a:ext uri="{FF2B5EF4-FFF2-40B4-BE49-F238E27FC236}">
                  <a16:creationId xmlns:a16="http://schemas.microsoft.com/office/drawing/2014/main" id="{6188DDDE-5DAA-6F45-5FB3-3A4F6926EB45}"/>
                </a:ext>
              </a:extLst>
            </p:cNvPr>
            <p:cNvSpPr txBox="1"/>
            <p:nvPr/>
          </p:nvSpPr>
          <p:spPr>
            <a:xfrm>
              <a:off x="4921860" y="2154492"/>
              <a:ext cx="1215416"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17" name="文本框 42">
              <a:extLst>
                <a:ext uri="{FF2B5EF4-FFF2-40B4-BE49-F238E27FC236}">
                  <a16:creationId xmlns:a16="http://schemas.microsoft.com/office/drawing/2014/main" id="{7B00F831-8191-D3E2-3DD6-D03B6E673D77}"/>
                </a:ext>
              </a:extLst>
            </p:cNvPr>
            <p:cNvSpPr txBox="1"/>
            <p:nvPr/>
          </p:nvSpPr>
          <p:spPr>
            <a:xfrm>
              <a:off x="6146801" y="2139103"/>
              <a:ext cx="1502463"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SendSystem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sp>
          <p:nvSpPr>
            <p:cNvPr id="318" name="文本框 43">
              <a:extLst>
                <a:ext uri="{FF2B5EF4-FFF2-40B4-BE49-F238E27FC236}">
                  <a16:creationId xmlns:a16="http://schemas.microsoft.com/office/drawing/2014/main" id="{3B458E1F-3852-29AA-896F-827F2BC2CE83}"/>
                </a:ext>
              </a:extLst>
            </p:cNvPr>
            <p:cNvSpPr txBox="1"/>
            <p:nvPr/>
          </p:nvSpPr>
          <p:spPr>
            <a:xfrm>
              <a:off x="7517760" y="2139103"/>
              <a:ext cx="1850849"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ForwardSystem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sp>
          <p:nvSpPr>
            <p:cNvPr id="319" name="文本框 44">
              <a:extLst>
                <a:ext uri="{FF2B5EF4-FFF2-40B4-BE49-F238E27FC236}">
                  <a16:creationId xmlns:a16="http://schemas.microsoft.com/office/drawing/2014/main" id="{D8C949BB-6FF5-815B-98B2-919858FBE72D}"/>
                </a:ext>
              </a:extLst>
            </p:cNvPr>
            <p:cNvSpPr txBox="1"/>
            <p:nvPr/>
          </p:nvSpPr>
          <p:spPr>
            <a:xfrm>
              <a:off x="9236903" y="2139103"/>
              <a:ext cx="1887355"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a:solidFill>
                    <a:prstClr val="black"/>
                  </a:solidFill>
                  <a:latin typeface="Calibri" panose="020F0502020204030204" pitchFamily="34" charset="0"/>
                  <a:ea typeface="微软雅黑"/>
                  <a:cs typeface="Calibri" panose="020F0502020204030204" pitchFamily="34" charset="0"/>
                </a:rPr>
                <a:t>TransmitSystem</a:t>
              </a:r>
              <a:endParaRPr kumimoji="1" lang="zh-CN" altLang="en-US" sz="1500">
                <a:solidFill>
                  <a:prstClr val="black"/>
                </a:solidFill>
                <a:latin typeface="Calibri" panose="020F0502020204030204" pitchFamily="34" charset="0"/>
                <a:ea typeface="微软雅黑"/>
                <a:cs typeface="Calibri" panose="020F0502020204030204" pitchFamily="34" charset="0"/>
              </a:endParaRPr>
            </a:p>
          </p:txBody>
        </p:sp>
        <p:sp>
          <p:nvSpPr>
            <p:cNvPr id="320" name="文本框 45">
              <a:extLst>
                <a:ext uri="{FF2B5EF4-FFF2-40B4-BE49-F238E27FC236}">
                  <a16:creationId xmlns:a16="http://schemas.microsoft.com/office/drawing/2014/main" id="{8FDCF1F0-2C20-1D40-998E-B62683A9497F}"/>
                </a:ext>
              </a:extLst>
            </p:cNvPr>
            <p:cNvSpPr txBox="1"/>
            <p:nvPr/>
          </p:nvSpPr>
          <p:spPr>
            <a:xfrm>
              <a:off x="4870805" y="2139103"/>
              <a:ext cx="1349017" cy="410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400" dirty="0" err="1">
                  <a:solidFill>
                    <a:prstClr val="black"/>
                  </a:solidFill>
                  <a:latin typeface="Calibri" panose="020F0502020204030204" pitchFamily="34" charset="0"/>
                  <a:ea typeface="微软雅黑"/>
                  <a:cs typeface="Calibri" panose="020F0502020204030204" pitchFamily="34" charset="0"/>
                </a:rPr>
                <a:t>ACKSystem</a:t>
              </a:r>
              <a:endParaRPr kumimoji="1" lang="zh-CN" altLang="en-US" sz="1400" dirty="0">
                <a:solidFill>
                  <a:prstClr val="black"/>
                </a:solidFill>
                <a:latin typeface="Calibri" panose="020F0502020204030204" pitchFamily="34" charset="0"/>
                <a:ea typeface="微软雅黑"/>
                <a:cs typeface="Calibri" panose="020F0502020204030204" pitchFamily="34" charset="0"/>
              </a:endParaRPr>
            </a:p>
          </p:txBody>
        </p:sp>
      </p:grpSp>
      <p:sp>
        <p:nvSpPr>
          <p:cNvPr id="322" name="矩形 321">
            <a:extLst>
              <a:ext uri="{FF2B5EF4-FFF2-40B4-BE49-F238E27FC236}">
                <a16:creationId xmlns:a16="http://schemas.microsoft.com/office/drawing/2014/main" id="{40C7F6C2-4C4F-34E8-2678-5D012475F167}"/>
              </a:ext>
            </a:extLst>
          </p:cNvPr>
          <p:cNvSpPr/>
          <p:nvPr/>
        </p:nvSpPr>
        <p:spPr>
          <a:xfrm>
            <a:off x="814735" y="5209875"/>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3" name="矩形 322">
            <a:extLst>
              <a:ext uri="{FF2B5EF4-FFF2-40B4-BE49-F238E27FC236}">
                <a16:creationId xmlns:a16="http://schemas.microsoft.com/office/drawing/2014/main" id="{5E75EC38-15A6-D253-4D4C-68AA9DEACE08}"/>
              </a:ext>
            </a:extLst>
          </p:cNvPr>
          <p:cNvSpPr/>
          <p:nvPr/>
        </p:nvSpPr>
        <p:spPr>
          <a:xfrm>
            <a:off x="1687001" y="5217019"/>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4" name="矩形 323">
            <a:extLst>
              <a:ext uri="{FF2B5EF4-FFF2-40B4-BE49-F238E27FC236}">
                <a16:creationId xmlns:a16="http://schemas.microsoft.com/office/drawing/2014/main" id="{40C7F6C2-4C4F-34E8-2678-5D012475F167}"/>
              </a:ext>
            </a:extLst>
          </p:cNvPr>
          <p:cNvSpPr/>
          <p:nvPr/>
        </p:nvSpPr>
        <p:spPr>
          <a:xfrm>
            <a:off x="1366590" y="3346744"/>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5" name="矩形 324">
            <a:extLst>
              <a:ext uri="{FF2B5EF4-FFF2-40B4-BE49-F238E27FC236}">
                <a16:creationId xmlns:a16="http://schemas.microsoft.com/office/drawing/2014/main" id="{22341511-93A2-4222-99D4-DB4ED0860FBC}"/>
              </a:ext>
            </a:extLst>
          </p:cNvPr>
          <p:cNvSpPr/>
          <p:nvPr/>
        </p:nvSpPr>
        <p:spPr>
          <a:xfrm>
            <a:off x="814735" y="5279737"/>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6" name="矩形 325">
            <a:extLst>
              <a:ext uri="{FF2B5EF4-FFF2-40B4-BE49-F238E27FC236}">
                <a16:creationId xmlns:a16="http://schemas.microsoft.com/office/drawing/2014/main" id="{E6E37B1A-8F89-AE11-7A90-F6338D1543AD}"/>
              </a:ext>
            </a:extLst>
          </p:cNvPr>
          <p:cNvSpPr/>
          <p:nvPr/>
        </p:nvSpPr>
        <p:spPr>
          <a:xfrm>
            <a:off x="1687001" y="5286882"/>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7" name="文本框 326">
            <a:extLst>
              <a:ext uri="{FF2B5EF4-FFF2-40B4-BE49-F238E27FC236}">
                <a16:creationId xmlns:a16="http://schemas.microsoft.com/office/drawing/2014/main" id="{AC88A029-164D-0FCD-6C2A-41C6448CB5F8}"/>
              </a:ext>
            </a:extLst>
          </p:cNvPr>
          <p:cNvSpPr txBox="1"/>
          <p:nvPr/>
        </p:nvSpPr>
        <p:spPr>
          <a:xfrm>
            <a:off x="4083555" y="2036032"/>
            <a:ext cx="4841872" cy="323165"/>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2. </a:t>
            </a:r>
            <a:r>
              <a:rPr lang="zh-CN" altLang="en-US" sz="1500" b="1" dirty="0">
                <a:solidFill>
                  <a:prstClr val="black"/>
                </a:solidFill>
                <a:latin typeface="+mn-ea"/>
                <a:cs typeface="Arial" panose="020B0604020202020204" pitchFamily="34" charset="0"/>
              </a:rPr>
              <a:t>所有设备的同一</a:t>
            </a:r>
            <a:r>
              <a:rPr lang="en-US" altLang="zh-CN" sz="1500" b="1" dirty="0">
                <a:solidFill>
                  <a:prstClr val="black"/>
                </a:solidFill>
                <a:latin typeface="+mn-ea"/>
                <a:cs typeface="Arial" panose="020B0604020202020204" pitchFamily="34" charset="0"/>
              </a:rPr>
              <a:t>system</a:t>
            </a:r>
            <a:r>
              <a:rPr lang="zh-CN" altLang="en-US" sz="1500" b="1" dirty="0">
                <a:solidFill>
                  <a:prstClr val="black"/>
                </a:solidFill>
                <a:latin typeface="+mn-ea"/>
                <a:cs typeface="Arial" panose="020B0604020202020204" pitchFamily="34" charset="0"/>
              </a:rPr>
              <a:t>在多核</a:t>
            </a:r>
            <a:r>
              <a:rPr lang="en-US" altLang="zh-CN" sz="1500" b="1" dirty="0">
                <a:solidFill>
                  <a:prstClr val="black"/>
                </a:solidFill>
                <a:latin typeface="+mn-ea"/>
                <a:cs typeface="Arial" panose="020B0604020202020204" pitchFamily="34" charset="0"/>
              </a:rPr>
              <a:t>CPU</a:t>
            </a:r>
            <a:r>
              <a:rPr lang="zh-CN" altLang="en-US" sz="1500" b="1" dirty="0">
                <a:solidFill>
                  <a:prstClr val="black"/>
                </a:solidFill>
                <a:latin typeface="+mn-ea"/>
                <a:cs typeface="Arial" panose="020B0604020202020204" pitchFamily="34" charset="0"/>
              </a:rPr>
              <a:t>上并行执行</a:t>
            </a:r>
            <a:endParaRPr kumimoji="1" lang="en-US" altLang="zh-CN" sz="1500" b="1" dirty="0">
              <a:solidFill>
                <a:prstClr val="black"/>
              </a:solidFill>
              <a:latin typeface="+mn-ea"/>
              <a:cs typeface="Arial" panose="020B0604020202020204" pitchFamily="34" charset="0"/>
            </a:endParaRPr>
          </a:p>
        </p:txBody>
      </p:sp>
      <p:sp>
        <p:nvSpPr>
          <p:cNvPr id="328" name="矩形 327">
            <a:extLst>
              <a:ext uri="{FF2B5EF4-FFF2-40B4-BE49-F238E27FC236}">
                <a16:creationId xmlns:a16="http://schemas.microsoft.com/office/drawing/2014/main" id="{83874862-F522-FC9D-1115-82E3875D2D0E}"/>
              </a:ext>
            </a:extLst>
          </p:cNvPr>
          <p:cNvSpPr/>
          <p:nvPr/>
        </p:nvSpPr>
        <p:spPr>
          <a:xfrm>
            <a:off x="1154952" y="3347890"/>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9" name="文本框 42">
            <a:extLst>
              <a:ext uri="{FF2B5EF4-FFF2-40B4-BE49-F238E27FC236}">
                <a16:creationId xmlns:a16="http://schemas.microsoft.com/office/drawing/2014/main" id="{00A470FF-AEE0-D647-2781-85309034351F}"/>
              </a:ext>
            </a:extLst>
          </p:cNvPr>
          <p:cNvSpPr txBox="1"/>
          <p:nvPr/>
        </p:nvSpPr>
        <p:spPr>
          <a:xfrm>
            <a:off x="1611806" y="4357872"/>
            <a:ext cx="1126847" cy="3231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SendSystem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sp>
        <p:nvSpPr>
          <p:cNvPr id="330" name="文本框 45">
            <a:extLst>
              <a:ext uri="{FF2B5EF4-FFF2-40B4-BE49-F238E27FC236}">
                <a16:creationId xmlns:a16="http://schemas.microsoft.com/office/drawing/2014/main" id="{09F2B6EB-DEAC-C544-9380-45747DF10AAC}"/>
              </a:ext>
            </a:extLst>
          </p:cNvPr>
          <p:cNvSpPr txBox="1"/>
          <p:nvPr/>
        </p:nvSpPr>
        <p:spPr>
          <a:xfrm>
            <a:off x="555698" y="5612562"/>
            <a:ext cx="2451606"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ACKSystem</a:t>
            </a:r>
            <a:r>
              <a:rPr kumimoji="1" lang="en-US" altLang="zh-CN" sz="1500" dirty="0">
                <a:solidFill>
                  <a:prstClr val="black"/>
                </a:solidFill>
                <a:latin typeface="Calibri" panose="020F0502020204030204" pitchFamily="34" charset="0"/>
                <a:ea typeface="微软雅黑"/>
                <a:cs typeface="Calibri" panose="020F0502020204030204" pitchFamily="34" charset="0"/>
              </a:rPr>
              <a:t>(</a:t>
            </a:r>
            <a:r>
              <a:rPr lang="en-US" altLang="zh-CN" sz="1500" dirty="0">
                <a:solidFill>
                  <a:prstClr val="black"/>
                </a:solidFill>
                <a:latin typeface="Calibri" panose="020F0502020204030204" pitchFamily="34" charset="0"/>
                <a:ea typeface="微软雅黑"/>
                <a:cs typeface="Calibri" panose="020F0502020204030204" pitchFamily="34" charset="0"/>
              </a:rPr>
              <a:t>If necessary)</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pic>
        <p:nvPicPr>
          <p:cNvPr id="3" name="图片 2">
            <a:extLst>
              <a:ext uri="{FF2B5EF4-FFF2-40B4-BE49-F238E27FC236}">
                <a16:creationId xmlns:a16="http://schemas.microsoft.com/office/drawing/2014/main" id="{941F5AC8-E646-986A-B71F-D3C2A7CB4FD8}"/>
              </a:ext>
            </a:extLst>
          </p:cNvPr>
          <p:cNvPicPr>
            <a:picLocks noChangeAspect="1"/>
          </p:cNvPicPr>
          <p:nvPr/>
        </p:nvPicPr>
        <p:blipFill rotWithShape="1">
          <a:blip r:embed="rId8"/>
          <a:srcRect l="36331" t="20938" r="35166" b="50000"/>
          <a:stretch/>
        </p:blipFill>
        <p:spPr>
          <a:xfrm rot="16200000">
            <a:off x="1226080" y="2119353"/>
            <a:ext cx="158480" cy="228655"/>
          </a:xfrm>
          <a:prstGeom prst="rect">
            <a:avLst/>
          </a:prstGeom>
        </p:spPr>
      </p:pic>
      <p:pic>
        <p:nvPicPr>
          <p:cNvPr id="5" name="图片 4">
            <a:extLst>
              <a:ext uri="{FF2B5EF4-FFF2-40B4-BE49-F238E27FC236}">
                <a16:creationId xmlns:a16="http://schemas.microsoft.com/office/drawing/2014/main" id="{EADC19E2-2FAC-B50F-AC1D-9E2A7F352EF2}"/>
              </a:ext>
            </a:extLst>
          </p:cNvPr>
          <p:cNvPicPr>
            <a:picLocks noChangeAspect="1"/>
          </p:cNvPicPr>
          <p:nvPr/>
        </p:nvPicPr>
        <p:blipFill rotWithShape="1">
          <a:blip r:embed="rId8"/>
          <a:srcRect l="36331" t="20938" r="35166" b="50000"/>
          <a:stretch/>
        </p:blipFill>
        <p:spPr>
          <a:xfrm rot="16200000">
            <a:off x="3136069" y="2119218"/>
            <a:ext cx="158480" cy="228655"/>
          </a:xfrm>
          <a:prstGeom prst="rect">
            <a:avLst/>
          </a:prstGeom>
        </p:spPr>
      </p:pic>
      <p:pic>
        <p:nvPicPr>
          <p:cNvPr id="6" name="图片 5">
            <a:extLst>
              <a:ext uri="{FF2B5EF4-FFF2-40B4-BE49-F238E27FC236}">
                <a16:creationId xmlns:a16="http://schemas.microsoft.com/office/drawing/2014/main" id="{88DC021A-40BF-FD30-6636-E567C59B746A}"/>
              </a:ext>
            </a:extLst>
          </p:cNvPr>
          <p:cNvPicPr>
            <a:picLocks noChangeAspect="1"/>
          </p:cNvPicPr>
          <p:nvPr/>
        </p:nvPicPr>
        <p:blipFill rotWithShape="1">
          <a:blip r:embed="rId8"/>
          <a:srcRect l="36331" t="20938" r="35166" b="50000"/>
          <a:stretch/>
        </p:blipFill>
        <p:spPr>
          <a:xfrm rot="16200000">
            <a:off x="1222952" y="3554875"/>
            <a:ext cx="158480" cy="228655"/>
          </a:xfrm>
          <a:prstGeom prst="rect">
            <a:avLst/>
          </a:prstGeom>
        </p:spPr>
      </p:pic>
      <p:pic>
        <p:nvPicPr>
          <p:cNvPr id="8" name="图片 7">
            <a:extLst>
              <a:ext uri="{FF2B5EF4-FFF2-40B4-BE49-F238E27FC236}">
                <a16:creationId xmlns:a16="http://schemas.microsoft.com/office/drawing/2014/main" id="{08DEF7B5-3913-2155-594C-F892CEF14A61}"/>
              </a:ext>
            </a:extLst>
          </p:cNvPr>
          <p:cNvPicPr>
            <a:picLocks noChangeAspect="1"/>
          </p:cNvPicPr>
          <p:nvPr/>
        </p:nvPicPr>
        <p:blipFill rotWithShape="1">
          <a:blip r:embed="rId8"/>
          <a:srcRect l="36331" t="20938" r="35166" b="50000"/>
          <a:stretch/>
        </p:blipFill>
        <p:spPr>
          <a:xfrm rot="16200000">
            <a:off x="3169957" y="3560050"/>
            <a:ext cx="158480" cy="228655"/>
          </a:xfrm>
          <a:prstGeom prst="rect">
            <a:avLst/>
          </a:prstGeom>
        </p:spPr>
      </p:pic>
      <p:cxnSp>
        <p:nvCxnSpPr>
          <p:cNvPr id="9" name="直线连接符 288">
            <a:extLst>
              <a:ext uri="{FF2B5EF4-FFF2-40B4-BE49-F238E27FC236}">
                <a16:creationId xmlns:a16="http://schemas.microsoft.com/office/drawing/2014/main" id="{65BBA2BF-2B60-24E4-C1ED-EA99F839AABA}"/>
              </a:ext>
            </a:extLst>
          </p:cNvPr>
          <p:cNvCxnSpPr>
            <a:cxnSpLocks/>
          </p:cNvCxnSpPr>
          <p:nvPr/>
        </p:nvCxnSpPr>
        <p:spPr>
          <a:xfrm flipH="1" flipV="1">
            <a:off x="8148543" y="2949203"/>
            <a:ext cx="22917" cy="2489076"/>
          </a:xfrm>
          <a:prstGeom prst="line">
            <a:avLst/>
          </a:prstGeom>
          <a:noFill/>
          <a:ln w="25400" cap="flat" cmpd="sng" algn="ctr">
            <a:solidFill>
              <a:sysClr val="windowText" lastClr="000000"/>
            </a:solidFill>
            <a:prstDash val="solid"/>
            <a:miter lim="800000"/>
            <a:headEnd type="arrow"/>
          </a:ln>
          <a:effectLst/>
        </p:spPr>
      </p:cxnSp>
      <p:cxnSp>
        <p:nvCxnSpPr>
          <p:cNvPr id="10" name="直线连接符 287">
            <a:extLst>
              <a:ext uri="{FF2B5EF4-FFF2-40B4-BE49-F238E27FC236}">
                <a16:creationId xmlns:a16="http://schemas.microsoft.com/office/drawing/2014/main" id="{11DD5701-EF85-7208-6A3B-85715E55A476}"/>
              </a:ext>
            </a:extLst>
          </p:cNvPr>
          <p:cNvCxnSpPr>
            <a:cxnSpLocks/>
          </p:cNvCxnSpPr>
          <p:nvPr/>
        </p:nvCxnSpPr>
        <p:spPr>
          <a:xfrm flipV="1">
            <a:off x="6844698"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11" name="直线连接符 286">
            <a:extLst>
              <a:ext uri="{FF2B5EF4-FFF2-40B4-BE49-F238E27FC236}">
                <a16:creationId xmlns:a16="http://schemas.microsoft.com/office/drawing/2014/main" id="{1475A14A-AF7A-797E-F331-AE3EF70A3CCD}"/>
              </a:ext>
            </a:extLst>
          </p:cNvPr>
          <p:cNvCxnSpPr>
            <a:cxnSpLocks/>
          </p:cNvCxnSpPr>
          <p:nvPr/>
        </p:nvCxnSpPr>
        <p:spPr>
          <a:xfrm flipV="1">
            <a:off x="5685650"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228" name="直线连接符 247">
            <a:extLst>
              <a:ext uri="{FF2B5EF4-FFF2-40B4-BE49-F238E27FC236}">
                <a16:creationId xmlns:a16="http://schemas.microsoft.com/office/drawing/2014/main" id="{FCFF9C8E-BA2A-D5E5-4C0C-C96A9B8B9B84}"/>
              </a:ext>
            </a:extLst>
          </p:cNvPr>
          <p:cNvCxnSpPr>
            <a:cxnSpLocks/>
          </p:cNvCxnSpPr>
          <p:nvPr/>
        </p:nvCxnSpPr>
        <p:spPr>
          <a:xfrm flipV="1">
            <a:off x="4681784" y="2949203"/>
            <a:ext cx="0" cy="2489076"/>
          </a:xfrm>
          <a:prstGeom prst="line">
            <a:avLst/>
          </a:prstGeom>
          <a:noFill/>
          <a:ln w="25400" cap="flat" cmpd="sng" algn="ctr">
            <a:solidFill>
              <a:sysClr val="windowText" lastClr="000000"/>
            </a:solidFill>
            <a:prstDash val="solid"/>
            <a:miter lim="800000"/>
            <a:headEnd type="arrow"/>
          </a:ln>
          <a:effectLst/>
        </p:spPr>
      </p:cxnSp>
      <p:grpSp>
        <p:nvGrpSpPr>
          <p:cNvPr id="261" name="组合 260">
            <a:extLst>
              <a:ext uri="{FF2B5EF4-FFF2-40B4-BE49-F238E27FC236}">
                <a16:creationId xmlns:a16="http://schemas.microsoft.com/office/drawing/2014/main" id="{C1BE0F9F-FD3A-862C-D1D7-22355449758C}"/>
              </a:ext>
            </a:extLst>
          </p:cNvPr>
          <p:cNvGrpSpPr/>
          <p:nvPr/>
        </p:nvGrpSpPr>
        <p:grpSpPr>
          <a:xfrm>
            <a:off x="5626294" y="3075082"/>
            <a:ext cx="1277760" cy="837329"/>
            <a:chOff x="7501725" y="3261909"/>
            <a:chExt cx="1703680" cy="1116439"/>
          </a:xfrm>
        </p:grpSpPr>
        <p:sp>
          <p:nvSpPr>
            <p:cNvPr id="12" name="矩形 11">
              <a:extLst>
                <a:ext uri="{FF2B5EF4-FFF2-40B4-BE49-F238E27FC236}">
                  <a16:creationId xmlns:a16="http://schemas.microsoft.com/office/drawing/2014/main" id="{B7B9727C-D57F-A6B5-0BD9-E034D10259AF}"/>
                </a:ext>
              </a:extLst>
            </p:cNvPr>
            <p:cNvSpPr/>
            <p:nvPr/>
          </p:nvSpPr>
          <p:spPr>
            <a:xfrm>
              <a:off x="7501725" y="326190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207" name="矩形 206">
              <a:extLst>
                <a:ext uri="{FF2B5EF4-FFF2-40B4-BE49-F238E27FC236}">
                  <a16:creationId xmlns:a16="http://schemas.microsoft.com/office/drawing/2014/main" id="{DC23DBF0-EE77-EC43-019E-66E29FCBAA71}"/>
                </a:ext>
              </a:extLst>
            </p:cNvPr>
            <p:cNvSpPr/>
            <p:nvPr/>
          </p:nvSpPr>
          <p:spPr>
            <a:xfrm>
              <a:off x="7501725" y="3430412"/>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212" name="矩形 211">
              <a:extLst>
                <a:ext uri="{FF2B5EF4-FFF2-40B4-BE49-F238E27FC236}">
                  <a16:creationId xmlns:a16="http://schemas.microsoft.com/office/drawing/2014/main" id="{2B5BC22C-112E-C5EE-B2D7-CCFE6FE5E632}"/>
                </a:ext>
              </a:extLst>
            </p:cNvPr>
            <p:cNvSpPr/>
            <p:nvPr/>
          </p:nvSpPr>
          <p:spPr>
            <a:xfrm>
              <a:off x="9047123" y="3932325"/>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215" name="矩形 214">
              <a:extLst>
                <a:ext uri="{FF2B5EF4-FFF2-40B4-BE49-F238E27FC236}">
                  <a16:creationId xmlns:a16="http://schemas.microsoft.com/office/drawing/2014/main" id="{63431852-3279-95B2-9058-E824002120EB}"/>
                </a:ext>
              </a:extLst>
            </p:cNvPr>
            <p:cNvSpPr/>
            <p:nvPr/>
          </p:nvSpPr>
          <p:spPr>
            <a:xfrm>
              <a:off x="9047123" y="409043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216" name="矩形 215">
              <a:extLst>
                <a:ext uri="{FF2B5EF4-FFF2-40B4-BE49-F238E27FC236}">
                  <a16:creationId xmlns:a16="http://schemas.microsoft.com/office/drawing/2014/main" id="{56CBBC81-5A53-E1B7-FEEB-6B1277B94411}"/>
                </a:ext>
              </a:extLst>
            </p:cNvPr>
            <p:cNvSpPr/>
            <p:nvPr/>
          </p:nvSpPr>
          <p:spPr>
            <a:xfrm>
              <a:off x="9047123" y="4310453"/>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cxnSp>
          <p:nvCxnSpPr>
            <p:cNvPr id="221" name="直线箭头连接符 241">
              <a:extLst>
                <a:ext uri="{FF2B5EF4-FFF2-40B4-BE49-F238E27FC236}">
                  <a16:creationId xmlns:a16="http://schemas.microsoft.com/office/drawing/2014/main" id="{D35790D1-59EC-27FC-4EB6-989CCEF17030}"/>
                </a:ext>
              </a:extLst>
            </p:cNvPr>
            <p:cNvCxnSpPr>
              <a:cxnSpLocks/>
              <a:stCxn id="12" idx="3"/>
              <a:endCxn id="212" idx="1"/>
            </p:cNvCxnSpPr>
            <p:nvPr/>
          </p:nvCxnSpPr>
          <p:spPr>
            <a:xfrm>
              <a:off x="7660007" y="3295857"/>
              <a:ext cx="1387116" cy="670416"/>
            </a:xfrm>
            <a:prstGeom prst="straightConnector1">
              <a:avLst/>
            </a:prstGeom>
            <a:noFill/>
            <a:ln w="9525" cap="flat" cmpd="sng" algn="ctr">
              <a:solidFill>
                <a:sysClr val="windowText" lastClr="000000"/>
              </a:solidFill>
              <a:prstDash val="solid"/>
              <a:miter lim="800000"/>
              <a:tailEnd type="arrow"/>
            </a:ln>
            <a:effectLst/>
          </p:spPr>
        </p:cxnSp>
        <p:cxnSp>
          <p:nvCxnSpPr>
            <p:cNvPr id="222" name="直线箭头连接符 242">
              <a:extLst>
                <a:ext uri="{FF2B5EF4-FFF2-40B4-BE49-F238E27FC236}">
                  <a16:creationId xmlns:a16="http://schemas.microsoft.com/office/drawing/2014/main" id="{FD0192B4-E7EF-2DC5-5F0A-A7898009DC1F}"/>
                </a:ext>
              </a:extLst>
            </p:cNvPr>
            <p:cNvCxnSpPr>
              <a:cxnSpLocks/>
              <a:stCxn id="207" idx="3"/>
              <a:endCxn id="215" idx="1"/>
            </p:cNvCxnSpPr>
            <p:nvPr/>
          </p:nvCxnSpPr>
          <p:spPr>
            <a:xfrm>
              <a:off x="7660007" y="3464360"/>
              <a:ext cx="1387116" cy="660024"/>
            </a:xfrm>
            <a:prstGeom prst="straightConnector1">
              <a:avLst/>
            </a:prstGeom>
            <a:noFill/>
            <a:ln w="9525" cap="flat" cmpd="sng" algn="ctr">
              <a:solidFill>
                <a:sysClr val="windowText" lastClr="000000"/>
              </a:solidFill>
              <a:prstDash val="solid"/>
              <a:miter lim="800000"/>
              <a:tailEnd type="arrow"/>
            </a:ln>
            <a:effectLst/>
          </p:spPr>
        </p:cxnSp>
        <p:cxnSp>
          <p:nvCxnSpPr>
            <p:cNvPr id="224" name="直线箭头连接符 243">
              <a:extLst>
                <a:ext uri="{FF2B5EF4-FFF2-40B4-BE49-F238E27FC236}">
                  <a16:creationId xmlns:a16="http://schemas.microsoft.com/office/drawing/2014/main" id="{08A72CBF-D123-7074-FECE-D09CA9776A61}"/>
                </a:ext>
              </a:extLst>
            </p:cNvPr>
            <p:cNvCxnSpPr>
              <a:cxnSpLocks/>
              <a:stCxn id="229" idx="3"/>
              <a:endCxn id="216" idx="1"/>
            </p:cNvCxnSpPr>
            <p:nvPr/>
          </p:nvCxnSpPr>
          <p:spPr>
            <a:xfrm>
              <a:off x="7660007" y="3669880"/>
              <a:ext cx="1387116" cy="674521"/>
            </a:xfrm>
            <a:prstGeom prst="straightConnector1">
              <a:avLst/>
            </a:prstGeom>
            <a:noFill/>
            <a:ln w="9525" cap="flat" cmpd="sng" algn="ctr">
              <a:solidFill>
                <a:sysClr val="windowText" lastClr="000000"/>
              </a:solidFill>
              <a:prstDash val="solid"/>
              <a:miter lim="800000"/>
              <a:tailEnd type="arrow"/>
            </a:ln>
            <a:effectLst/>
          </p:spPr>
        </p:cxnSp>
        <p:sp>
          <p:nvSpPr>
            <p:cNvPr id="229" name="矩形 228">
              <a:extLst>
                <a:ext uri="{FF2B5EF4-FFF2-40B4-BE49-F238E27FC236}">
                  <a16:creationId xmlns:a16="http://schemas.microsoft.com/office/drawing/2014/main" id="{21DC61BF-06A6-C920-4236-9C59635C98D0}"/>
                </a:ext>
              </a:extLst>
            </p:cNvPr>
            <p:cNvSpPr/>
            <p:nvPr/>
          </p:nvSpPr>
          <p:spPr>
            <a:xfrm>
              <a:off x="7501725" y="3635932"/>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262" name="矩形 261">
              <a:extLst>
                <a:ext uri="{FF2B5EF4-FFF2-40B4-BE49-F238E27FC236}">
                  <a16:creationId xmlns:a16="http://schemas.microsoft.com/office/drawing/2014/main" id="{F45F0C50-FA23-5DF6-AD34-2E69EB1CFE0B}"/>
                </a:ext>
              </a:extLst>
            </p:cNvPr>
            <p:cNvSpPr/>
            <p:nvPr/>
          </p:nvSpPr>
          <p:spPr>
            <a:xfrm>
              <a:off x="9047123" y="4208684"/>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cxnSp>
          <p:nvCxnSpPr>
            <p:cNvPr id="263" name="直线箭头连接符 243">
              <a:extLst>
                <a:ext uri="{FF2B5EF4-FFF2-40B4-BE49-F238E27FC236}">
                  <a16:creationId xmlns:a16="http://schemas.microsoft.com/office/drawing/2014/main" id="{B751EB31-2BBD-C24E-36A4-A5B80F665D20}"/>
                </a:ext>
              </a:extLst>
            </p:cNvPr>
            <p:cNvCxnSpPr>
              <a:cxnSpLocks/>
              <a:stCxn id="264" idx="3"/>
              <a:endCxn id="262" idx="1"/>
            </p:cNvCxnSpPr>
            <p:nvPr/>
          </p:nvCxnSpPr>
          <p:spPr>
            <a:xfrm>
              <a:off x="7660007" y="3568111"/>
              <a:ext cx="1387116" cy="674521"/>
            </a:xfrm>
            <a:prstGeom prst="straightConnector1">
              <a:avLst/>
            </a:prstGeom>
            <a:noFill/>
            <a:ln w="9525" cap="flat" cmpd="sng" algn="ctr">
              <a:solidFill>
                <a:sysClr val="windowText" lastClr="000000"/>
              </a:solidFill>
              <a:prstDash val="solid"/>
              <a:miter lim="800000"/>
              <a:tailEnd type="arrow"/>
            </a:ln>
            <a:effectLst/>
          </p:spPr>
        </p:cxnSp>
        <p:sp>
          <p:nvSpPr>
            <p:cNvPr id="264" name="矩形 263">
              <a:extLst>
                <a:ext uri="{FF2B5EF4-FFF2-40B4-BE49-F238E27FC236}">
                  <a16:creationId xmlns:a16="http://schemas.microsoft.com/office/drawing/2014/main" id="{92EE7373-FF5F-E8DE-1C0D-9DD1E5833163}"/>
                </a:ext>
              </a:extLst>
            </p:cNvPr>
            <p:cNvSpPr/>
            <p:nvPr/>
          </p:nvSpPr>
          <p:spPr>
            <a:xfrm>
              <a:off x="7501725" y="3534163"/>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grpSp>
      <p:sp>
        <p:nvSpPr>
          <p:cNvPr id="237" name="文本框 236">
            <a:extLst>
              <a:ext uri="{FF2B5EF4-FFF2-40B4-BE49-F238E27FC236}">
                <a16:creationId xmlns:a16="http://schemas.microsoft.com/office/drawing/2014/main" id="{888291F3-0BB3-67F9-03DF-6008709821F8}"/>
              </a:ext>
            </a:extLst>
          </p:cNvPr>
          <p:cNvSpPr txBox="1"/>
          <p:nvPr/>
        </p:nvSpPr>
        <p:spPr>
          <a:xfrm>
            <a:off x="8032769" y="5489902"/>
            <a:ext cx="1073543" cy="323165"/>
          </a:xfrm>
          <a:prstGeom prst="rect">
            <a:avLst/>
          </a:prstGeom>
          <a:noFill/>
        </p:spPr>
        <p:txBody>
          <a:bodyPr wrap="square" rtlCol="0">
            <a:spAutoFit/>
          </a:bodyPr>
          <a:lstStyle/>
          <a:p>
            <a:pPr defTabSz="685800"/>
            <a:r>
              <a:rPr kumimoji="1" lang="zh-CN" altLang="en-US" sz="1500" b="1" dirty="0">
                <a:solidFill>
                  <a:prstClr val="black"/>
                </a:solidFill>
                <a:latin typeface="Calibri" panose="020F0502020204030204" pitchFamily="34" charset="0"/>
                <a:ea typeface="等线" panose="02010600030101010101" pitchFamily="2" charset="-122"/>
                <a:cs typeface="Calibri" panose="020F0502020204030204" pitchFamily="34" charset="0"/>
              </a:rPr>
              <a:t>仿真时钟</a:t>
            </a:r>
          </a:p>
        </p:txBody>
      </p:sp>
      <p:sp>
        <p:nvSpPr>
          <p:cNvPr id="246" name="箭头: 下 245">
            <a:extLst>
              <a:ext uri="{FF2B5EF4-FFF2-40B4-BE49-F238E27FC236}">
                <a16:creationId xmlns:a16="http://schemas.microsoft.com/office/drawing/2014/main" id="{9A4F6FFB-4C74-A228-9926-AC9CDF866CFD}"/>
              </a:ext>
            </a:extLst>
          </p:cNvPr>
          <p:cNvSpPr/>
          <p:nvPr/>
        </p:nvSpPr>
        <p:spPr>
          <a:xfrm>
            <a:off x="8268621" y="4704473"/>
            <a:ext cx="363474" cy="733806"/>
          </a:xfrm>
          <a:prstGeom prst="downArrow">
            <a:avLst>
              <a:gd name="adj1" fmla="val 29036"/>
              <a:gd name="adj2" fmla="val 3427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cxnSp>
        <p:nvCxnSpPr>
          <p:cNvPr id="247" name="直线连接符 214">
            <a:extLst>
              <a:ext uri="{FF2B5EF4-FFF2-40B4-BE49-F238E27FC236}">
                <a16:creationId xmlns:a16="http://schemas.microsoft.com/office/drawing/2014/main" id="{CDF878DB-FCE7-153C-BC63-902350359BC5}"/>
              </a:ext>
            </a:extLst>
          </p:cNvPr>
          <p:cNvCxnSpPr>
            <a:cxnSpLocks/>
          </p:cNvCxnSpPr>
          <p:nvPr/>
        </p:nvCxnSpPr>
        <p:spPr>
          <a:xfrm>
            <a:off x="4304204" y="2947000"/>
            <a:ext cx="4153905" cy="546"/>
          </a:xfrm>
          <a:prstGeom prst="line">
            <a:avLst/>
          </a:prstGeom>
          <a:noFill/>
          <a:ln w="25400" cap="flat" cmpd="sng" algn="ctr">
            <a:solidFill>
              <a:sysClr val="windowText" lastClr="000000"/>
            </a:solidFill>
            <a:prstDash val="dash"/>
            <a:miter lim="800000"/>
          </a:ln>
          <a:effectLst/>
        </p:spPr>
      </p:cxnSp>
      <p:sp>
        <p:nvSpPr>
          <p:cNvPr id="217" name="矩形 216">
            <a:extLst>
              <a:ext uri="{FF2B5EF4-FFF2-40B4-BE49-F238E27FC236}">
                <a16:creationId xmlns:a16="http://schemas.microsoft.com/office/drawing/2014/main" id="{AB137CC0-9626-1A30-C756-A8474DFB72E4}"/>
              </a:ext>
            </a:extLst>
          </p:cNvPr>
          <p:cNvSpPr/>
          <p:nvPr/>
        </p:nvSpPr>
        <p:spPr>
          <a:xfrm>
            <a:off x="5174660" y="2599219"/>
            <a:ext cx="993905" cy="243620"/>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18" name="矩形 217">
            <a:extLst>
              <a:ext uri="{FF2B5EF4-FFF2-40B4-BE49-F238E27FC236}">
                <a16:creationId xmlns:a16="http://schemas.microsoft.com/office/drawing/2014/main" id="{571A15DE-A231-F2CC-2DF0-FF1ED9ECF22B}"/>
              </a:ext>
            </a:extLst>
          </p:cNvPr>
          <p:cNvSpPr/>
          <p:nvPr/>
        </p:nvSpPr>
        <p:spPr>
          <a:xfrm>
            <a:off x="4199210" y="2601015"/>
            <a:ext cx="911562" cy="243620"/>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27" name="标题 1">
            <a:extLst>
              <a:ext uri="{FF2B5EF4-FFF2-40B4-BE49-F238E27FC236}">
                <a16:creationId xmlns:a16="http://schemas.microsoft.com/office/drawing/2014/main" id="{2FAB430B-3AA0-629A-0522-E706838C702B}"/>
              </a:ext>
            </a:extLst>
          </p:cNvPr>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：线程模型</a:t>
            </a:r>
          </a:p>
        </p:txBody>
      </p:sp>
      <p:cxnSp>
        <p:nvCxnSpPr>
          <p:cNvPr id="230" name="直接连接符 229">
            <a:extLst>
              <a:ext uri="{FF2B5EF4-FFF2-40B4-BE49-F238E27FC236}">
                <a16:creationId xmlns:a16="http://schemas.microsoft.com/office/drawing/2014/main" id="{D4C02E88-FEFD-F826-379C-AB5636DB85FB}"/>
              </a:ext>
            </a:extLst>
          </p:cNvPr>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31" name="标题 1">
            <a:extLst>
              <a:ext uri="{FF2B5EF4-FFF2-40B4-BE49-F238E27FC236}">
                <a16:creationId xmlns:a16="http://schemas.microsoft.com/office/drawing/2014/main" id="{52FF9583-3A27-09CE-3CB7-3359C9985283}"/>
              </a:ext>
            </a:extLst>
          </p:cNvPr>
          <p:cNvSpPr>
            <a:spLocks noGrp="1"/>
          </p:cNvSpPr>
          <p:nvPr>
            <p:custDataLst>
              <p:tags r:id="rId3"/>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：线程模型</a:t>
            </a:r>
          </a:p>
        </p:txBody>
      </p:sp>
      <p:cxnSp>
        <p:nvCxnSpPr>
          <p:cNvPr id="232" name="直接连接符 231">
            <a:extLst>
              <a:ext uri="{FF2B5EF4-FFF2-40B4-BE49-F238E27FC236}">
                <a16:creationId xmlns:a16="http://schemas.microsoft.com/office/drawing/2014/main" id="{716765B4-734D-10C0-C92E-F10AF5B6CA4B}"/>
              </a:ext>
            </a:extLst>
          </p:cNvPr>
          <p:cNvCxnSpPr>
            <a:cxnSpLocks/>
          </p:cNvCxnSpPr>
          <p:nvPr>
            <p:custDataLst>
              <p:tags r:id="rId4"/>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826790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wipe(left)">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7"/>
                                        </p:tgtEl>
                                        <p:attrNameLst>
                                          <p:attrName>style.visibility</p:attrName>
                                        </p:attrNameLst>
                                      </p:cBhvr>
                                      <p:to>
                                        <p:strVal val="visible"/>
                                      </p:to>
                                    </p:set>
                                    <p:animEffect transition="in" filter="fade">
                                      <p:cBhvr>
                                        <p:cTn id="15" dur="500"/>
                                        <p:tgtEl>
                                          <p:spTgt spid="3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2"/>
                                        </p:tgtEl>
                                        <p:attrNameLst>
                                          <p:attrName>style.visibility</p:attrName>
                                        </p:attrNameLst>
                                      </p:cBhvr>
                                      <p:to>
                                        <p:strVal val="visible"/>
                                      </p:to>
                                    </p:set>
                                    <p:animEffect transition="in" filter="fade">
                                      <p:cBhvr>
                                        <p:cTn id="20" dur="500"/>
                                        <p:tgtEl>
                                          <p:spTgt spid="3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3"/>
                                        </p:tgtEl>
                                        <p:attrNameLst>
                                          <p:attrName>style.visibility</p:attrName>
                                        </p:attrNameLst>
                                      </p:cBhvr>
                                      <p:to>
                                        <p:strVal val="visible"/>
                                      </p:to>
                                    </p:set>
                                    <p:animEffect transition="in" filter="fade">
                                      <p:cBhvr>
                                        <p:cTn id="23" dur="500"/>
                                        <p:tgtEl>
                                          <p:spTgt spid="3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500"/>
                                        <p:tgtEl>
                                          <p:spTgt spid="3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6"/>
                                        </p:tgtEl>
                                        <p:attrNameLst>
                                          <p:attrName>style.visibility</p:attrName>
                                        </p:attrNameLst>
                                      </p:cBhvr>
                                      <p:to>
                                        <p:strVal val="visible"/>
                                      </p:to>
                                    </p:set>
                                    <p:animEffect transition="in" filter="fade">
                                      <p:cBhvr>
                                        <p:cTn id="29" dur="500"/>
                                        <p:tgtEl>
                                          <p:spTgt spid="3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0"/>
                                        </p:tgtEl>
                                        <p:attrNameLst>
                                          <p:attrName>style.visibility</p:attrName>
                                        </p:attrNameLst>
                                      </p:cBhvr>
                                      <p:to>
                                        <p:strVal val="visible"/>
                                      </p:to>
                                    </p:set>
                                    <p:animEffect transition="in" filter="fade">
                                      <p:cBhvr>
                                        <p:cTn id="32" dur="500"/>
                                        <p:tgtEl>
                                          <p:spTgt spid="3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6"/>
                                        </p:tgtEl>
                                        <p:attrNameLst>
                                          <p:attrName>style.visibility</p:attrName>
                                        </p:attrNameLst>
                                      </p:cBhvr>
                                      <p:to>
                                        <p:strVal val="visible"/>
                                      </p:to>
                                    </p:set>
                                    <p:animEffect transition="in" filter="fade">
                                      <p:cBhvr>
                                        <p:cTn id="35" dur="500"/>
                                        <p:tgtEl>
                                          <p:spTgt spid="2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nodeType="with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7"/>
                                        </p:tgtEl>
                                        <p:attrNameLst>
                                          <p:attrName>style.visibility</p:attrName>
                                        </p:attrNameLst>
                                      </p:cBhvr>
                                      <p:to>
                                        <p:strVal val="visible"/>
                                      </p:to>
                                    </p:set>
                                  </p:childTnLst>
                                </p:cTn>
                              </p:par>
                            </p:childTnLst>
                          </p:cTn>
                        </p:par>
                        <p:par>
                          <p:cTn id="61" fill="hold">
                            <p:stCondLst>
                              <p:cond delay="0"/>
                            </p:stCondLst>
                            <p:childTnLst>
                              <p:par>
                                <p:cTn id="62" presetID="42" presetClass="path" presetSubtype="0" accel="50000" decel="50000" fill="hold" grpId="1" nodeType="afterEffect">
                                  <p:stCondLst>
                                    <p:cond delay="0"/>
                                  </p:stCondLst>
                                  <p:childTnLst>
                                    <p:animMotion origin="layout" path="M -8.33333E-7 4.07407E-6 L 0.03247 -0.20787 " pathEditMode="relative" rAng="0" ptsTypes="AA">
                                      <p:cBhvr>
                                        <p:cTn id="63" dur="1000" fill="hold"/>
                                        <p:tgtEl>
                                          <p:spTgt spid="322"/>
                                        </p:tgtEl>
                                        <p:attrNameLst>
                                          <p:attrName>ppt_x</p:attrName>
                                          <p:attrName>ppt_y</p:attrName>
                                        </p:attrNameLst>
                                      </p:cBhvr>
                                      <p:rCtr x="1615" y="-10394"/>
                                    </p:animMotion>
                                  </p:childTnLst>
                                </p:cTn>
                              </p:par>
                              <p:par>
                                <p:cTn id="64" presetID="42" presetClass="path" presetSubtype="0" accel="50000" decel="50000" fill="hold" grpId="1" nodeType="withEffect">
                                  <p:stCondLst>
                                    <p:cond delay="0"/>
                                  </p:stCondLst>
                                  <p:childTnLst>
                                    <p:animMotion origin="layout" path="M -3.33333E-6 -1.85185E-6 L -0.02968 -0.20648 " pathEditMode="relative" rAng="0" ptsTypes="AA">
                                      <p:cBhvr>
                                        <p:cTn id="65" dur="1000" fill="hold"/>
                                        <p:tgtEl>
                                          <p:spTgt spid="323"/>
                                        </p:tgtEl>
                                        <p:attrNameLst>
                                          <p:attrName>ppt_x</p:attrName>
                                          <p:attrName>ppt_y</p:attrName>
                                        </p:attrNameLst>
                                      </p:cBhvr>
                                      <p:rCtr x="-1493" y="-10324"/>
                                    </p:animMotion>
                                  </p:childTnLst>
                                </p:cTn>
                              </p:par>
                              <p:par>
                                <p:cTn id="66" presetID="42" presetClass="path" presetSubtype="0" accel="50000" decel="50000" fill="hold" grpId="1" nodeType="withEffect">
                                  <p:stCondLst>
                                    <p:cond delay="0"/>
                                  </p:stCondLst>
                                  <p:childTnLst>
                                    <p:animMotion origin="layout" path="M -8.33333E-7 -1.11111E-6 L 0.03281 -0.20301 " pathEditMode="relative" rAng="0" ptsTypes="AA">
                                      <p:cBhvr>
                                        <p:cTn id="67" dur="1000" fill="hold"/>
                                        <p:tgtEl>
                                          <p:spTgt spid="325"/>
                                        </p:tgtEl>
                                        <p:attrNameLst>
                                          <p:attrName>ppt_x</p:attrName>
                                          <p:attrName>ppt_y</p:attrName>
                                        </p:attrNameLst>
                                      </p:cBhvr>
                                      <p:rCtr x="1632" y="-10162"/>
                                    </p:animMotion>
                                  </p:childTnLst>
                                </p:cTn>
                              </p:par>
                              <p:par>
                                <p:cTn id="68" presetID="42" presetClass="path" presetSubtype="0" accel="50000" decel="50000" fill="hold" grpId="1" nodeType="withEffect">
                                  <p:stCondLst>
                                    <p:cond delay="0"/>
                                  </p:stCondLst>
                                  <p:childTnLst>
                                    <p:animMotion origin="layout" path="M -3.33333E-6 2.96296E-6 L -0.02968 -0.20394 " pathEditMode="relative" rAng="0" ptsTypes="AA">
                                      <p:cBhvr>
                                        <p:cTn id="69" dur="1000" fill="hold"/>
                                        <p:tgtEl>
                                          <p:spTgt spid="326"/>
                                        </p:tgtEl>
                                        <p:attrNameLst>
                                          <p:attrName>ppt_x</p:attrName>
                                          <p:attrName>ppt_y</p:attrName>
                                        </p:attrNameLst>
                                      </p:cBhvr>
                                      <p:rCtr x="-1493" y="-10208"/>
                                    </p:animMotion>
                                  </p:childTnLst>
                                </p:cTn>
                              </p:par>
                              <p:par>
                                <p:cTn id="70" presetID="10" presetClass="entr" presetSubtype="0" fill="hold" grpId="0" nodeType="withEffect">
                                  <p:stCondLst>
                                    <p:cond delay="0"/>
                                  </p:stCondLst>
                                  <p:childTnLst>
                                    <p:set>
                                      <p:cBhvr>
                                        <p:cTn id="71" dur="1" fill="hold">
                                          <p:stCondLst>
                                            <p:cond delay="0"/>
                                          </p:stCondLst>
                                        </p:cTn>
                                        <p:tgtEl>
                                          <p:spTgt spid="329"/>
                                        </p:tgtEl>
                                        <p:attrNameLst>
                                          <p:attrName>style.visibility</p:attrName>
                                        </p:attrNameLst>
                                      </p:cBhvr>
                                      <p:to>
                                        <p:strVal val="visible"/>
                                      </p:to>
                                    </p:set>
                                    <p:animEffect transition="in" filter="fade">
                                      <p:cBhvr>
                                        <p:cTn id="72" dur="500"/>
                                        <p:tgtEl>
                                          <p:spTgt spid="329"/>
                                        </p:tgtEl>
                                      </p:cBhvr>
                                    </p:animEffect>
                                  </p:childTnLst>
                                </p:cTn>
                              </p:par>
                              <p:par>
                                <p:cTn id="73" presetID="22" presetClass="entr" presetSubtype="8" fill="hold" nodeType="withEffect">
                                  <p:stCondLst>
                                    <p:cond delay="0"/>
                                  </p:stCondLst>
                                  <p:childTnLst>
                                    <p:set>
                                      <p:cBhvr>
                                        <p:cTn id="74" dur="1" fill="hold">
                                          <p:stCondLst>
                                            <p:cond delay="0"/>
                                          </p:stCondLst>
                                        </p:cTn>
                                        <p:tgtEl>
                                          <p:spTgt spid="261"/>
                                        </p:tgtEl>
                                        <p:attrNameLst>
                                          <p:attrName>style.visibility</p:attrName>
                                        </p:attrNameLst>
                                      </p:cBhvr>
                                      <p:to>
                                        <p:strVal val="visible"/>
                                      </p:to>
                                    </p:set>
                                    <p:animEffect transition="in" filter="wipe(left)">
                                      <p:cBhvr>
                                        <p:cTn id="75"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2" grpId="0" animBg="1"/>
      <p:bldP spid="322" grpId="1" animBg="1"/>
      <p:bldP spid="323" grpId="0" animBg="1"/>
      <p:bldP spid="323" grpId="1" animBg="1"/>
      <p:bldP spid="325" grpId="0" animBg="1"/>
      <p:bldP spid="325" grpId="1" animBg="1"/>
      <p:bldP spid="326" grpId="0" animBg="1"/>
      <p:bldP spid="326" grpId="1" animBg="1"/>
      <p:bldP spid="327" grpId="0"/>
      <p:bldP spid="329" grpId="0"/>
      <p:bldP spid="330" grpId="0"/>
      <p:bldP spid="237" grpId="0"/>
      <p:bldP spid="246" grpId="0" animBg="1"/>
      <p:bldP spid="217" grpId="0" animBg="1"/>
      <p:bldP spid="2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15</a:t>
            </a:fld>
            <a:endParaRPr lang="en-US" altLang="zh-CN">
              <a:solidFill>
                <a:prstClr val="black"/>
              </a:solidFill>
              <a:latin typeface="Segoe UI"/>
              <a:ea typeface="微软雅黑"/>
              <a:cs typeface="+mn-ea"/>
              <a:sym typeface="+mn-lt"/>
            </a:endParaRPr>
          </a:p>
        </p:txBody>
      </p:sp>
      <p:grpSp>
        <p:nvGrpSpPr>
          <p:cNvPr id="34" name="组合 33">
            <a:extLst>
              <a:ext uri="{FF2B5EF4-FFF2-40B4-BE49-F238E27FC236}">
                <a16:creationId xmlns:a16="http://schemas.microsoft.com/office/drawing/2014/main" id="{307FDFAF-C291-D193-FD80-BD829BC79E89}"/>
              </a:ext>
            </a:extLst>
          </p:cNvPr>
          <p:cNvGrpSpPr/>
          <p:nvPr/>
        </p:nvGrpSpPr>
        <p:grpSpPr>
          <a:xfrm>
            <a:off x="972536" y="1858710"/>
            <a:ext cx="678009" cy="931138"/>
            <a:chOff x="4239488" y="3722370"/>
            <a:chExt cx="904012" cy="1241517"/>
          </a:xfrm>
        </p:grpSpPr>
        <p:sp>
          <p:nvSpPr>
            <p:cNvPr id="13" name="矩形 12">
              <a:extLst>
                <a:ext uri="{FF2B5EF4-FFF2-40B4-BE49-F238E27FC236}">
                  <a16:creationId xmlns:a16="http://schemas.microsoft.com/office/drawing/2014/main" id="{71FF2D3F-A0FE-7D8D-0A88-B3069BFD7F49}"/>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16" name="组合 15">
              <a:extLst>
                <a:ext uri="{FF2B5EF4-FFF2-40B4-BE49-F238E27FC236}">
                  <a16:creationId xmlns:a16="http://schemas.microsoft.com/office/drawing/2014/main" id="{143D9162-1445-6EA1-DDB9-B3B32B464AF7}"/>
                </a:ext>
              </a:extLst>
            </p:cNvPr>
            <p:cNvGrpSpPr/>
            <p:nvPr/>
          </p:nvGrpSpPr>
          <p:grpSpPr>
            <a:xfrm>
              <a:off x="4364355" y="4769849"/>
              <a:ext cx="129540" cy="125730"/>
              <a:chOff x="4640580" y="4271010"/>
              <a:chExt cx="129540" cy="125730"/>
            </a:xfrm>
          </p:grpSpPr>
          <p:sp>
            <p:nvSpPr>
              <p:cNvPr id="14" name="矩形 13">
                <a:extLst>
                  <a:ext uri="{FF2B5EF4-FFF2-40B4-BE49-F238E27FC236}">
                    <a16:creationId xmlns:a16="http://schemas.microsoft.com/office/drawing/2014/main" id="{64E891C1-AAF2-D878-775B-3B04E4012BC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5" name="矩形 14">
                <a:extLst>
                  <a:ext uri="{FF2B5EF4-FFF2-40B4-BE49-F238E27FC236}">
                    <a16:creationId xmlns:a16="http://schemas.microsoft.com/office/drawing/2014/main" id="{BBF44425-CDBB-6B7B-52DF-00B945D957B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17" name="组合 16">
              <a:extLst>
                <a:ext uri="{FF2B5EF4-FFF2-40B4-BE49-F238E27FC236}">
                  <a16:creationId xmlns:a16="http://schemas.microsoft.com/office/drawing/2014/main" id="{342CCEFF-EDE2-BDDC-4382-3CB16BA8D5BD}"/>
                </a:ext>
              </a:extLst>
            </p:cNvPr>
            <p:cNvGrpSpPr/>
            <p:nvPr/>
          </p:nvGrpSpPr>
          <p:grpSpPr>
            <a:xfrm>
              <a:off x="4552269" y="4769849"/>
              <a:ext cx="129540" cy="125730"/>
              <a:chOff x="4640580" y="4271010"/>
              <a:chExt cx="129540" cy="125730"/>
            </a:xfrm>
          </p:grpSpPr>
          <p:sp>
            <p:nvSpPr>
              <p:cNvPr id="18" name="矩形 17">
                <a:extLst>
                  <a:ext uri="{FF2B5EF4-FFF2-40B4-BE49-F238E27FC236}">
                    <a16:creationId xmlns:a16="http://schemas.microsoft.com/office/drawing/2014/main" id="{2F751587-D6DB-35ED-05EF-0EEC213F48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 name="矩形 18">
                <a:extLst>
                  <a:ext uri="{FF2B5EF4-FFF2-40B4-BE49-F238E27FC236}">
                    <a16:creationId xmlns:a16="http://schemas.microsoft.com/office/drawing/2014/main" id="{2C3B9789-5F36-2C97-3A44-9FFE6748BC5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0" name="组合 19">
              <a:extLst>
                <a:ext uri="{FF2B5EF4-FFF2-40B4-BE49-F238E27FC236}">
                  <a16:creationId xmlns:a16="http://schemas.microsoft.com/office/drawing/2014/main" id="{6C190587-0695-21E3-AEC6-D5CF6E2A3C71}"/>
                </a:ext>
              </a:extLst>
            </p:cNvPr>
            <p:cNvGrpSpPr/>
            <p:nvPr/>
          </p:nvGrpSpPr>
          <p:grpSpPr>
            <a:xfrm>
              <a:off x="4740183" y="4769849"/>
              <a:ext cx="129540" cy="125730"/>
              <a:chOff x="4640580" y="4271010"/>
              <a:chExt cx="129540" cy="125730"/>
            </a:xfrm>
          </p:grpSpPr>
          <p:sp>
            <p:nvSpPr>
              <p:cNvPr id="21" name="矩形 20">
                <a:extLst>
                  <a:ext uri="{FF2B5EF4-FFF2-40B4-BE49-F238E27FC236}">
                    <a16:creationId xmlns:a16="http://schemas.microsoft.com/office/drawing/2014/main" id="{781CCB8A-8FDD-4F0F-47E5-20F82022962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2" name="矩形 21">
                <a:extLst>
                  <a:ext uri="{FF2B5EF4-FFF2-40B4-BE49-F238E27FC236}">
                    <a16:creationId xmlns:a16="http://schemas.microsoft.com/office/drawing/2014/main" id="{E2A0AC08-C087-70FF-CCDC-B14C0909022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3" name="组合 22">
              <a:extLst>
                <a:ext uri="{FF2B5EF4-FFF2-40B4-BE49-F238E27FC236}">
                  <a16:creationId xmlns:a16="http://schemas.microsoft.com/office/drawing/2014/main" id="{64C03A1C-EAA6-339D-C196-6AC9C171ECBE}"/>
                </a:ext>
              </a:extLst>
            </p:cNvPr>
            <p:cNvGrpSpPr/>
            <p:nvPr/>
          </p:nvGrpSpPr>
          <p:grpSpPr>
            <a:xfrm>
              <a:off x="4928097" y="4769849"/>
              <a:ext cx="129540" cy="125730"/>
              <a:chOff x="4640580" y="4271010"/>
              <a:chExt cx="129540" cy="125730"/>
            </a:xfrm>
          </p:grpSpPr>
          <p:sp>
            <p:nvSpPr>
              <p:cNvPr id="24" name="矩形 23">
                <a:extLst>
                  <a:ext uri="{FF2B5EF4-FFF2-40B4-BE49-F238E27FC236}">
                    <a16:creationId xmlns:a16="http://schemas.microsoft.com/office/drawing/2014/main" id="{FBECB546-9531-8D21-7A55-0B88114B31C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5" name="矩形 24">
                <a:extLst>
                  <a:ext uri="{FF2B5EF4-FFF2-40B4-BE49-F238E27FC236}">
                    <a16:creationId xmlns:a16="http://schemas.microsoft.com/office/drawing/2014/main" id="{8FA22743-FE2C-566E-78E6-527E5948D979}"/>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26" name="矩形 25">
              <a:extLst>
                <a:ext uri="{FF2B5EF4-FFF2-40B4-BE49-F238E27FC236}">
                  <a16:creationId xmlns:a16="http://schemas.microsoft.com/office/drawing/2014/main" id="{763BC881-9D85-F851-3E14-B9DEA20A700D}"/>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7" name="矩形 26">
              <a:extLst>
                <a:ext uri="{FF2B5EF4-FFF2-40B4-BE49-F238E27FC236}">
                  <a16:creationId xmlns:a16="http://schemas.microsoft.com/office/drawing/2014/main" id="{4D321BAD-18FD-2521-A98A-7FA9D8801C7D}"/>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 name="矩形 27">
              <a:extLst>
                <a:ext uri="{FF2B5EF4-FFF2-40B4-BE49-F238E27FC236}">
                  <a16:creationId xmlns:a16="http://schemas.microsoft.com/office/drawing/2014/main" id="{21E30832-86FC-94AA-5404-42FB07326F1C}"/>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 name="流程图: 手动操作 28">
              <a:extLst>
                <a:ext uri="{FF2B5EF4-FFF2-40B4-BE49-F238E27FC236}">
                  <a16:creationId xmlns:a16="http://schemas.microsoft.com/office/drawing/2014/main" id="{A015723C-4915-5EF6-9802-7383CDE671D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0" name="圆柱体 29">
              <a:extLst>
                <a:ext uri="{FF2B5EF4-FFF2-40B4-BE49-F238E27FC236}">
                  <a16:creationId xmlns:a16="http://schemas.microsoft.com/office/drawing/2014/main" id="{EECD0290-6B72-089E-D527-99BD4766625C}"/>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1" name="圆柱体 30">
              <a:extLst>
                <a:ext uri="{FF2B5EF4-FFF2-40B4-BE49-F238E27FC236}">
                  <a16:creationId xmlns:a16="http://schemas.microsoft.com/office/drawing/2014/main" id="{80FA721A-D9E7-ADF7-D747-4BFEA086E388}"/>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2" name="圆柱体 31">
              <a:extLst>
                <a:ext uri="{FF2B5EF4-FFF2-40B4-BE49-F238E27FC236}">
                  <a16:creationId xmlns:a16="http://schemas.microsoft.com/office/drawing/2014/main" id="{4CCAC771-56FA-00A6-E0F4-69A9B7031F84}"/>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33" name="圆柱体 32">
              <a:extLst>
                <a:ext uri="{FF2B5EF4-FFF2-40B4-BE49-F238E27FC236}">
                  <a16:creationId xmlns:a16="http://schemas.microsoft.com/office/drawing/2014/main" id="{31C2F7E2-6982-31E8-5026-FE96A874B0E6}"/>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5" name="组合 34">
            <a:extLst>
              <a:ext uri="{FF2B5EF4-FFF2-40B4-BE49-F238E27FC236}">
                <a16:creationId xmlns:a16="http://schemas.microsoft.com/office/drawing/2014/main" id="{C898C6BF-18A6-B9D1-6DE3-1F836BBE7597}"/>
              </a:ext>
            </a:extLst>
          </p:cNvPr>
          <p:cNvGrpSpPr/>
          <p:nvPr/>
        </p:nvGrpSpPr>
        <p:grpSpPr>
          <a:xfrm>
            <a:off x="972538" y="3296748"/>
            <a:ext cx="678009" cy="931138"/>
            <a:chOff x="4239488" y="3722370"/>
            <a:chExt cx="904012" cy="1241517"/>
          </a:xfrm>
        </p:grpSpPr>
        <p:sp>
          <p:nvSpPr>
            <p:cNvPr id="36" name="矩形 35">
              <a:extLst>
                <a:ext uri="{FF2B5EF4-FFF2-40B4-BE49-F238E27FC236}">
                  <a16:creationId xmlns:a16="http://schemas.microsoft.com/office/drawing/2014/main" id="{CC71EDEA-2133-8866-CFA9-34AA167A918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37" name="组合 36">
              <a:extLst>
                <a:ext uri="{FF2B5EF4-FFF2-40B4-BE49-F238E27FC236}">
                  <a16:creationId xmlns:a16="http://schemas.microsoft.com/office/drawing/2014/main" id="{B24BED50-EBF9-77F6-8747-6D054EA28965}"/>
                </a:ext>
              </a:extLst>
            </p:cNvPr>
            <p:cNvGrpSpPr/>
            <p:nvPr/>
          </p:nvGrpSpPr>
          <p:grpSpPr>
            <a:xfrm>
              <a:off x="4364355" y="4769849"/>
              <a:ext cx="129540" cy="125730"/>
              <a:chOff x="4640580" y="4271010"/>
              <a:chExt cx="129540" cy="125730"/>
            </a:xfrm>
          </p:grpSpPr>
          <p:sp>
            <p:nvSpPr>
              <p:cNvPr id="55" name="矩形 54">
                <a:extLst>
                  <a:ext uri="{FF2B5EF4-FFF2-40B4-BE49-F238E27FC236}">
                    <a16:creationId xmlns:a16="http://schemas.microsoft.com/office/drawing/2014/main" id="{DCEE9C84-B7EA-7BF5-AD15-486B05DB14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6" name="矩形 55">
                <a:extLst>
                  <a:ext uri="{FF2B5EF4-FFF2-40B4-BE49-F238E27FC236}">
                    <a16:creationId xmlns:a16="http://schemas.microsoft.com/office/drawing/2014/main" id="{832E09D9-EADD-66AD-210A-2ABF8FA557CB}"/>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8" name="组合 37">
              <a:extLst>
                <a:ext uri="{FF2B5EF4-FFF2-40B4-BE49-F238E27FC236}">
                  <a16:creationId xmlns:a16="http://schemas.microsoft.com/office/drawing/2014/main" id="{EE45CAD4-E039-8A6F-578B-63A6AF3C2E09}"/>
                </a:ext>
              </a:extLst>
            </p:cNvPr>
            <p:cNvGrpSpPr/>
            <p:nvPr/>
          </p:nvGrpSpPr>
          <p:grpSpPr>
            <a:xfrm>
              <a:off x="4552269" y="4769849"/>
              <a:ext cx="129540" cy="125730"/>
              <a:chOff x="4640580" y="4271010"/>
              <a:chExt cx="129540" cy="125730"/>
            </a:xfrm>
          </p:grpSpPr>
          <p:sp>
            <p:nvSpPr>
              <p:cNvPr id="53" name="矩形 52">
                <a:extLst>
                  <a:ext uri="{FF2B5EF4-FFF2-40B4-BE49-F238E27FC236}">
                    <a16:creationId xmlns:a16="http://schemas.microsoft.com/office/drawing/2014/main" id="{D82E879D-C821-724D-F76C-FCB46C2069D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4" name="矩形 53">
                <a:extLst>
                  <a:ext uri="{FF2B5EF4-FFF2-40B4-BE49-F238E27FC236}">
                    <a16:creationId xmlns:a16="http://schemas.microsoft.com/office/drawing/2014/main" id="{DBBF77B2-BB56-51A4-3F9B-AC11114574A7}"/>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39" name="组合 38">
              <a:extLst>
                <a:ext uri="{FF2B5EF4-FFF2-40B4-BE49-F238E27FC236}">
                  <a16:creationId xmlns:a16="http://schemas.microsoft.com/office/drawing/2014/main" id="{40D72878-EBC0-DC83-B5B8-B161C8AA3B6D}"/>
                </a:ext>
              </a:extLst>
            </p:cNvPr>
            <p:cNvGrpSpPr/>
            <p:nvPr/>
          </p:nvGrpSpPr>
          <p:grpSpPr>
            <a:xfrm>
              <a:off x="4740183" y="4769849"/>
              <a:ext cx="129540" cy="125730"/>
              <a:chOff x="4640580" y="4271010"/>
              <a:chExt cx="129540" cy="125730"/>
            </a:xfrm>
          </p:grpSpPr>
          <p:sp>
            <p:nvSpPr>
              <p:cNvPr id="51" name="矩形 50">
                <a:extLst>
                  <a:ext uri="{FF2B5EF4-FFF2-40B4-BE49-F238E27FC236}">
                    <a16:creationId xmlns:a16="http://schemas.microsoft.com/office/drawing/2014/main" id="{5A365723-7077-5B5C-273E-D06CC9AAC10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2" name="矩形 51">
                <a:extLst>
                  <a:ext uri="{FF2B5EF4-FFF2-40B4-BE49-F238E27FC236}">
                    <a16:creationId xmlns:a16="http://schemas.microsoft.com/office/drawing/2014/main" id="{92A5F423-363F-868F-46E6-24E00B4EDE7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40" name="组合 39">
              <a:extLst>
                <a:ext uri="{FF2B5EF4-FFF2-40B4-BE49-F238E27FC236}">
                  <a16:creationId xmlns:a16="http://schemas.microsoft.com/office/drawing/2014/main" id="{DEC0C1D0-E96D-DA21-2B71-4A954E5D86DE}"/>
                </a:ext>
              </a:extLst>
            </p:cNvPr>
            <p:cNvGrpSpPr/>
            <p:nvPr/>
          </p:nvGrpSpPr>
          <p:grpSpPr>
            <a:xfrm>
              <a:off x="4928097" y="4769849"/>
              <a:ext cx="129540" cy="125730"/>
              <a:chOff x="4640580" y="4271010"/>
              <a:chExt cx="129540" cy="125730"/>
            </a:xfrm>
          </p:grpSpPr>
          <p:sp>
            <p:nvSpPr>
              <p:cNvPr id="49" name="矩形 48">
                <a:extLst>
                  <a:ext uri="{FF2B5EF4-FFF2-40B4-BE49-F238E27FC236}">
                    <a16:creationId xmlns:a16="http://schemas.microsoft.com/office/drawing/2014/main" id="{175D78AF-B382-EFDE-7D45-FBB7A15C62D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50" name="矩形 49">
                <a:extLst>
                  <a:ext uri="{FF2B5EF4-FFF2-40B4-BE49-F238E27FC236}">
                    <a16:creationId xmlns:a16="http://schemas.microsoft.com/office/drawing/2014/main" id="{40FBC885-9260-0163-5EF5-450EBE62697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41" name="矩形 40">
              <a:extLst>
                <a:ext uri="{FF2B5EF4-FFF2-40B4-BE49-F238E27FC236}">
                  <a16:creationId xmlns:a16="http://schemas.microsoft.com/office/drawing/2014/main" id="{8380195E-0D64-70BB-F5D4-6341743C5B2A}"/>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2" name="矩形 41">
              <a:extLst>
                <a:ext uri="{FF2B5EF4-FFF2-40B4-BE49-F238E27FC236}">
                  <a16:creationId xmlns:a16="http://schemas.microsoft.com/office/drawing/2014/main" id="{7FCD5EFD-E4E9-E421-B0D2-BBB330820144}"/>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3" name="矩形 42">
              <a:extLst>
                <a:ext uri="{FF2B5EF4-FFF2-40B4-BE49-F238E27FC236}">
                  <a16:creationId xmlns:a16="http://schemas.microsoft.com/office/drawing/2014/main" id="{E27F200D-8F63-B5FA-E007-C72F846E06D2}"/>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4" name="流程图: 手动操作 43">
              <a:extLst>
                <a:ext uri="{FF2B5EF4-FFF2-40B4-BE49-F238E27FC236}">
                  <a16:creationId xmlns:a16="http://schemas.microsoft.com/office/drawing/2014/main" id="{279CDDF1-BBAA-00CF-6845-5CFD5114B3C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5" name="圆柱体 44">
              <a:extLst>
                <a:ext uri="{FF2B5EF4-FFF2-40B4-BE49-F238E27FC236}">
                  <a16:creationId xmlns:a16="http://schemas.microsoft.com/office/drawing/2014/main" id="{E27F3E0E-A785-DE7A-6D14-41E3956558E6}"/>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6" name="圆柱体 45">
              <a:extLst>
                <a:ext uri="{FF2B5EF4-FFF2-40B4-BE49-F238E27FC236}">
                  <a16:creationId xmlns:a16="http://schemas.microsoft.com/office/drawing/2014/main" id="{0D4ED10E-43BB-E903-C7BA-27606129540B}"/>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7" name="圆柱体 46">
              <a:extLst>
                <a:ext uri="{FF2B5EF4-FFF2-40B4-BE49-F238E27FC236}">
                  <a16:creationId xmlns:a16="http://schemas.microsoft.com/office/drawing/2014/main" id="{4C90AB9F-9240-C747-D5C6-9A3ACED87F5B}"/>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48" name="圆柱体 47">
              <a:extLst>
                <a:ext uri="{FF2B5EF4-FFF2-40B4-BE49-F238E27FC236}">
                  <a16:creationId xmlns:a16="http://schemas.microsoft.com/office/drawing/2014/main" id="{5C17DE4E-EB48-9192-1E93-27D45D8BB4BE}"/>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57" name="组合 56">
            <a:extLst>
              <a:ext uri="{FF2B5EF4-FFF2-40B4-BE49-F238E27FC236}">
                <a16:creationId xmlns:a16="http://schemas.microsoft.com/office/drawing/2014/main" id="{684D915E-A94B-8297-E26D-BF30EAF72B61}"/>
              </a:ext>
            </a:extLst>
          </p:cNvPr>
          <p:cNvGrpSpPr/>
          <p:nvPr/>
        </p:nvGrpSpPr>
        <p:grpSpPr>
          <a:xfrm>
            <a:off x="2910194" y="3296748"/>
            <a:ext cx="678009" cy="931138"/>
            <a:chOff x="4239488" y="3722370"/>
            <a:chExt cx="904012" cy="1241517"/>
          </a:xfrm>
        </p:grpSpPr>
        <p:sp>
          <p:nvSpPr>
            <p:cNvPr id="58" name="矩形 57">
              <a:extLst>
                <a:ext uri="{FF2B5EF4-FFF2-40B4-BE49-F238E27FC236}">
                  <a16:creationId xmlns:a16="http://schemas.microsoft.com/office/drawing/2014/main" id="{7A63EE5C-2963-B381-C7C6-BD21AFCB58BD}"/>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59" name="组合 58">
              <a:extLst>
                <a:ext uri="{FF2B5EF4-FFF2-40B4-BE49-F238E27FC236}">
                  <a16:creationId xmlns:a16="http://schemas.microsoft.com/office/drawing/2014/main" id="{0D5BC03D-E0F7-09E6-6A95-CD267A0DD55F}"/>
                </a:ext>
              </a:extLst>
            </p:cNvPr>
            <p:cNvGrpSpPr/>
            <p:nvPr/>
          </p:nvGrpSpPr>
          <p:grpSpPr>
            <a:xfrm>
              <a:off x="4364355" y="4769849"/>
              <a:ext cx="129540" cy="125730"/>
              <a:chOff x="4640580" y="4271010"/>
              <a:chExt cx="129540" cy="125730"/>
            </a:xfrm>
          </p:grpSpPr>
          <p:sp>
            <p:nvSpPr>
              <p:cNvPr id="205" name="矩形 204">
                <a:extLst>
                  <a:ext uri="{FF2B5EF4-FFF2-40B4-BE49-F238E27FC236}">
                    <a16:creationId xmlns:a16="http://schemas.microsoft.com/office/drawing/2014/main" id="{6712DAEE-C9E0-CE12-9047-4DE882D01DA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6" name="矩形 205">
                <a:extLst>
                  <a:ext uri="{FF2B5EF4-FFF2-40B4-BE49-F238E27FC236}">
                    <a16:creationId xmlns:a16="http://schemas.microsoft.com/office/drawing/2014/main" id="{72B1EE72-C8BD-3B53-E927-C5E2C686FDA5}"/>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0" name="组合 59">
              <a:extLst>
                <a:ext uri="{FF2B5EF4-FFF2-40B4-BE49-F238E27FC236}">
                  <a16:creationId xmlns:a16="http://schemas.microsoft.com/office/drawing/2014/main" id="{4D6F7512-5D31-54B0-D3FD-F12109972A78}"/>
                </a:ext>
              </a:extLst>
            </p:cNvPr>
            <p:cNvGrpSpPr/>
            <p:nvPr/>
          </p:nvGrpSpPr>
          <p:grpSpPr>
            <a:xfrm>
              <a:off x="4552269" y="4769849"/>
              <a:ext cx="129540" cy="125730"/>
              <a:chOff x="4640580" y="4271010"/>
              <a:chExt cx="129540" cy="125730"/>
            </a:xfrm>
          </p:grpSpPr>
          <p:sp>
            <p:nvSpPr>
              <p:cNvPr id="203" name="矩形 202">
                <a:extLst>
                  <a:ext uri="{FF2B5EF4-FFF2-40B4-BE49-F238E27FC236}">
                    <a16:creationId xmlns:a16="http://schemas.microsoft.com/office/drawing/2014/main" id="{5DC2B883-D416-867E-D37A-A3C5108DCF5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4" name="矩形 203">
                <a:extLst>
                  <a:ext uri="{FF2B5EF4-FFF2-40B4-BE49-F238E27FC236}">
                    <a16:creationId xmlns:a16="http://schemas.microsoft.com/office/drawing/2014/main" id="{4B7A361F-4275-78DA-8683-1395DA536DE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1" name="组合 60">
              <a:extLst>
                <a:ext uri="{FF2B5EF4-FFF2-40B4-BE49-F238E27FC236}">
                  <a16:creationId xmlns:a16="http://schemas.microsoft.com/office/drawing/2014/main" id="{CC85F503-F5D2-BB00-7669-739130894B5D}"/>
                </a:ext>
              </a:extLst>
            </p:cNvPr>
            <p:cNvGrpSpPr/>
            <p:nvPr/>
          </p:nvGrpSpPr>
          <p:grpSpPr>
            <a:xfrm>
              <a:off x="4740183" y="4769849"/>
              <a:ext cx="129540" cy="125730"/>
              <a:chOff x="4640580" y="4271010"/>
              <a:chExt cx="129540" cy="125730"/>
            </a:xfrm>
          </p:grpSpPr>
          <p:sp>
            <p:nvSpPr>
              <p:cNvPr id="201" name="矩形 200">
                <a:extLst>
                  <a:ext uri="{FF2B5EF4-FFF2-40B4-BE49-F238E27FC236}">
                    <a16:creationId xmlns:a16="http://schemas.microsoft.com/office/drawing/2014/main" id="{1E826AF9-6B9D-80CF-642C-F6C96927B9E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2" name="矩形 201">
                <a:extLst>
                  <a:ext uri="{FF2B5EF4-FFF2-40B4-BE49-F238E27FC236}">
                    <a16:creationId xmlns:a16="http://schemas.microsoft.com/office/drawing/2014/main" id="{E70C3AF4-0048-0C8F-7BA9-2D080BE5234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62" name="组合 61">
              <a:extLst>
                <a:ext uri="{FF2B5EF4-FFF2-40B4-BE49-F238E27FC236}">
                  <a16:creationId xmlns:a16="http://schemas.microsoft.com/office/drawing/2014/main" id="{F0504140-C077-D7A5-8809-5CCD9A9CD077}"/>
                </a:ext>
              </a:extLst>
            </p:cNvPr>
            <p:cNvGrpSpPr/>
            <p:nvPr/>
          </p:nvGrpSpPr>
          <p:grpSpPr>
            <a:xfrm>
              <a:off x="4928097" y="4769849"/>
              <a:ext cx="129540" cy="125730"/>
              <a:chOff x="4640580" y="4271010"/>
              <a:chExt cx="129540" cy="125730"/>
            </a:xfrm>
          </p:grpSpPr>
          <p:sp>
            <p:nvSpPr>
              <p:cNvPr id="199" name="矩形 198">
                <a:extLst>
                  <a:ext uri="{FF2B5EF4-FFF2-40B4-BE49-F238E27FC236}">
                    <a16:creationId xmlns:a16="http://schemas.microsoft.com/office/drawing/2014/main" id="{EF1EE3EA-F6FF-14CE-19DF-76138B2040F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00" name="矩形 199">
                <a:extLst>
                  <a:ext uri="{FF2B5EF4-FFF2-40B4-BE49-F238E27FC236}">
                    <a16:creationId xmlns:a16="http://schemas.microsoft.com/office/drawing/2014/main" id="{2EEA11F6-39E5-1B48-CA1D-04F856B0419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63" name="矩形 62">
              <a:extLst>
                <a:ext uri="{FF2B5EF4-FFF2-40B4-BE49-F238E27FC236}">
                  <a16:creationId xmlns:a16="http://schemas.microsoft.com/office/drawing/2014/main" id="{6AB8DB4E-42C4-FF66-6B96-E7A9D7417A38}"/>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2" name="矩形 191">
              <a:extLst>
                <a:ext uri="{FF2B5EF4-FFF2-40B4-BE49-F238E27FC236}">
                  <a16:creationId xmlns:a16="http://schemas.microsoft.com/office/drawing/2014/main" id="{E8F1F232-CEC5-6BA4-8458-EED01B75E40A}"/>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3" name="矩形 192">
              <a:extLst>
                <a:ext uri="{FF2B5EF4-FFF2-40B4-BE49-F238E27FC236}">
                  <a16:creationId xmlns:a16="http://schemas.microsoft.com/office/drawing/2014/main" id="{11D9E494-C1CA-44FF-1947-08A18C111BE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4" name="流程图: 手动操作 193">
              <a:extLst>
                <a:ext uri="{FF2B5EF4-FFF2-40B4-BE49-F238E27FC236}">
                  <a16:creationId xmlns:a16="http://schemas.microsoft.com/office/drawing/2014/main" id="{9C7F802F-E7CE-0EA4-17F7-7E30F52C3A3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5" name="圆柱体 194">
              <a:extLst>
                <a:ext uri="{FF2B5EF4-FFF2-40B4-BE49-F238E27FC236}">
                  <a16:creationId xmlns:a16="http://schemas.microsoft.com/office/drawing/2014/main" id="{1893169F-21D4-74DC-952B-3133ED594160}"/>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6" name="圆柱体 195">
              <a:extLst>
                <a:ext uri="{FF2B5EF4-FFF2-40B4-BE49-F238E27FC236}">
                  <a16:creationId xmlns:a16="http://schemas.microsoft.com/office/drawing/2014/main" id="{5545F1CB-EFFC-F32C-3E2E-1FF349464A09}"/>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7" name="圆柱体 196">
              <a:extLst>
                <a:ext uri="{FF2B5EF4-FFF2-40B4-BE49-F238E27FC236}">
                  <a16:creationId xmlns:a16="http://schemas.microsoft.com/office/drawing/2014/main" id="{B6D759A5-C3F6-3B23-457D-0CCC00EF5B0F}"/>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98" name="圆柱体 197">
              <a:extLst>
                <a:ext uri="{FF2B5EF4-FFF2-40B4-BE49-F238E27FC236}">
                  <a16:creationId xmlns:a16="http://schemas.microsoft.com/office/drawing/2014/main" id="{4F7123B4-3B23-13A2-424A-45B924DFFD0C}"/>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pic>
        <p:nvPicPr>
          <p:cNvPr id="208" name="图片 207">
            <a:extLst>
              <a:ext uri="{FF2B5EF4-FFF2-40B4-BE49-F238E27FC236}">
                <a16:creationId xmlns:a16="http://schemas.microsoft.com/office/drawing/2014/main" id="{D790F31D-5D35-2AB4-B2FB-6ADCCA071F2A}"/>
              </a:ext>
            </a:extLst>
          </p:cNvPr>
          <p:cNvPicPr>
            <a:picLocks noChangeAspect="1"/>
          </p:cNvPicPr>
          <p:nvPr/>
        </p:nvPicPr>
        <p:blipFill>
          <a:blip r:embed="rId5"/>
          <a:stretch>
            <a:fillRect/>
          </a:stretch>
        </p:blipFill>
        <p:spPr>
          <a:xfrm>
            <a:off x="524370" y="4836415"/>
            <a:ext cx="678008" cy="678008"/>
          </a:xfrm>
          <a:prstGeom prst="rect">
            <a:avLst/>
          </a:prstGeom>
        </p:spPr>
      </p:pic>
      <p:pic>
        <p:nvPicPr>
          <p:cNvPr id="209" name="图片 208">
            <a:extLst>
              <a:ext uri="{FF2B5EF4-FFF2-40B4-BE49-F238E27FC236}">
                <a16:creationId xmlns:a16="http://schemas.microsoft.com/office/drawing/2014/main" id="{C8C0E6A9-9CCC-A7FB-0112-CC8F56A495CC}"/>
              </a:ext>
            </a:extLst>
          </p:cNvPr>
          <p:cNvPicPr>
            <a:picLocks noChangeAspect="1"/>
          </p:cNvPicPr>
          <p:nvPr/>
        </p:nvPicPr>
        <p:blipFill>
          <a:blip r:embed="rId5"/>
          <a:stretch>
            <a:fillRect/>
          </a:stretch>
        </p:blipFill>
        <p:spPr>
          <a:xfrm>
            <a:off x="1396636" y="4836415"/>
            <a:ext cx="678008" cy="678008"/>
          </a:xfrm>
          <a:prstGeom prst="rect">
            <a:avLst/>
          </a:prstGeom>
        </p:spPr>
      </p:pic>
      <p:pic>
        <p:nvPicPr>
          <p:cNvPr id="210" name="图片 209">
            <a:extLst>
              <a:ext uri="{FF2B5EF4-FFF2-40B4-BE49-F238E27FC236}">
                <a16:creationId xmlns:a16="http://schemas.microsoft.com/office/drawing/2014/main" id="{3373AEAC-CCF9-A9DA-C499-DD75F1F8EBC4}"/>
              </a:ext>
            </a:extLst>
          </p:cNvPr>
          <p:cNvPicPr>
            <a:picLocks noChangeAspect="1"/>
          </p:cNvPicPr>
          <p:nvPr/>
        </p:nvPicPr>
        <p:blipFill>
          <a:blip r:embed="rId5"/>
          <a:stretch>
            <a:fillRect/>
          </a:stretch>
        </p:blipFill>
        <p:spPr>
          <a:xfrm>
            <a:off x="2477909" y="4836415"/>
            <a:ext cx="678008" cy="678008"/>
          </a:xfrm>
          <a:prstGeom prst="rect">
            <a:avLst/>
          </a:prstGeom>
        </p:spPr>
      </p:pic>
      <p:pic>
        <p:nvPicPr>
          <p:cNvPr id="211" name="图片 210">
            <a:extLst>
              <a:ext uri="{FF2B5EF4-FFF2-40B4-BE49-F238E27FC236}">
                <a16:creationId xmlns:a16="http://schemas.microsoft.com/office/drawing/2014/main" id="{76E089A9-A062-3BDB-774E-5F4E9672AC9E}"/>
              </a:ext>
            </a:extLst>
          </p:cNvPr>
          <p:cNvPicPr>
            <a:picLocks noChangeAspect="1"/>
          </p:cNvPicPr>
          <p:nvPr/>
        </p:nvPicPr>
        <p:blipFill>
          <a:blip r:embed="rId5"/>
          <a:stretch>
            <a:fillRect/>
          </a:stretch>
        </p:blipFill>
        <p:spPr>
          <a:xfrm>
            <a:off x="3350175" y="4836415"/>
            <a:ext cx="678008" cy="678008"/>
          </a:xfrm>
          <a:prstGeom prst="rect">
            <a:avLst/>
          </a:prstGeom>
        </p:spPr>
      </p:pic>
      <p:cxnSp>
        <p:nvCxnSpPr>
          <p:cNvPr id="213" name="直接连接符 212">
            <a:extLst>
              <a:ext uri="{FF2B5EF4-FFF2-40B4-BE49-F238E27FC236}">
                <a16:creationId xmlns:a16="http://schemas.microsoft.com/office/drawing/2014/main" id="{8B11C7EA-675E-4818-0440-7B6980129FC5}"/>
              </a:ext>
            </a:extLst>
          </p:cNvPr>
          <p:cNvCxnSpPr>
            <a:cxnSpLocks/>
            <a:stCxn id="208" idx="0"/>
            <a:endCxn id="45" idx="1"/>
          </p:cNvCxnSpPr>
          <p:nvPr/>
        </p:nvCxnSpPr>
        <p:spPr>
          <a:xfrm flipV="1">
            <a:off x="863374" y="4021125"/>
            <a:ext cx="29757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8D06004-4639-5E15-AF92-A0D8E23B6E1D}"/>
              </a:ext>
            </a:extLst>
          </p:cNvPr>
          <p:cNvCxnSpPr>
            <a:cxnSpLocks/>
            <a:stCxn id="209" idx="0"/>
            <a:endCxn id="46" idx="1"/>
          </p:cNvCxnSpPr>
          <p:nvPr/>
        </p:nvCxnSpPr>
        <p:spPr>
          <a:xfrm flipH="1" flipV="1">
            <a:off x="1461439" y="4021125"/>
            <a:ext cx="27420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A68D002F-2CEB-BAE2-76BD-4C705080EFDA}"/>
              </a:ext>
            </a:extLst>
          </p:cNvPr>
          <p:cNvCxnSpPr>
            <a:cxnSpLocks/>
            <a:stCxn id="211" idx="0"/>
            <a:endCxn id="196" idx="1"/>
          </p:cNvCxnSpPr>
          <p:nvPr/>
        </p:nvCxnSpPr>
        <p:spPr>
          <a:xfrm flipH="1" flipV="1">
            <a:off x="3399095" y="4021125"/>
            <a:ext cx="290084"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61EC37F5-9FE2-82A0-8322-0B4482A151C7}"/>
              </a:ext>
            </a:extLst>
          </p:cNvPr>
          <p:cNvCxnSpPr>
            <a:cxnSpLocks/>
            <a:stCxn id="210" idx="0"/>
            <a:endCxn id="195" idx="1"/>
          </p:cNvCxnSpPr>
          <p:nvPr/>
        </p:nvCxnSpPr>
        <p:spPr>
          <a:xfrm flipV="1">
            <a:off x="2816913" y="4021125"/>
            <a:ext cx="281688"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6E84F9D-FA4C-78CF-35E1-171F05426E67}"/>
              </a:ext>
            </a:extLst>
          </p:cNvPr>
          <p:cNvCxnSpPr>
            <a:cxnSpLocks/>
            <a:stCxn id="47" idx="1"/>
            <a:endCxn id="30" idx="1"/>
          </p:cNvCxnSpPr>
          <p:nvPr/>
        </p:nvCxnSpPr>
        <p:spPr>
          <a:xfrm flipH="1" flipV="1">
            <a:off x="1160943" y="2583087"/>
            <a:ext cx="41435"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组合 257">
            <a:extLst>
              <a:ext uri="{FF2B5EF4-FFF2-40B4-BE49-F238E27FC236}">
                <a16:creationId xmlns:a16="http://schemas.microsoft.com/office/drawing/2014/main" id="{859C0DE7-9C73-91AA-366E-436306537065}"/>
              </a:ext>
            </a:extLst>
          </p:cNvPr>
          <p:cNvGrpSpPr/>
          <p:nvPr/>
        </p:nvGrpSpPr>
        <p:grpSpPr>
          <a:xfrm>
            <a:off x="2880785" y="1858710"/>
            <a:ext cx="678009" cy="931138"/>
            <a:chOff x="4239488" y="3722370"/>
            <a:chExt cx="904012" cy="1241517"/>
          </a:xfrm>
        </p:grpSpPr>
        <p:sp>
          <p:nvSpPr>
            <p:cNvPr id="266" name="矩形 265">
              <a:extLst>
                <a:ext uri="{FF2B5EF4-FFF2-40B4-BE49-F238E27FC236}">
                  <a16:creationId xmlns:a16="http://schemas.microsoft.com/office/drawing/2014/main" id="{7EC9D816-F386-DD2B-30ED-E63CFD7A6EA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nvGrpSpPr>
            <p:cNvPr id="267" name="组合 266">
              <a:extLst>
                <a:ext uri="{FF2B5EF4-FFF2-40B4-BE49-F238E27FC236}">
                  <a16:creationId xmlns:a16="http://schemas.microsoft.com/office/drawing/2014/main" id="{A53EE1EF-512C-7C72-6F97-3F17A6EE5CD7}"/>
                </a:ext>
              </a:extLst>
            </p:cNvPr>
            <p:cNvGrpSpPr/>
            <p:nvPr/>
          </p:nvGrpSpPr>
          <p:grpSpPr>
            <a:xfrm>
              <a:off x="4364355" y="4769849"/>
              <a:ext cx="129540" cy="125730"/>
              <a:chOff x="4640580" y="4271010"/>
              <a:chExt cx="129540" cy="125730"/>
            </a:xfrm>
          </p:grpSpPr>
          <p:sp>
            <p:nvSpPr>
              <p:cNvPr id="295" name="矩形 294">
                <a:extLst>
                  <a:ext uri="{FF2B5EF4-FFF2-40B4-BE49-F238E27FC236}">
                    <a16:creationId xmlns:a16="http://schemas.microsoft.com/office/drawing/2014/main" id="{52EFBEA6-68F6-CC42-709A-71FB83719BFF}"/>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6" name="矩形 295">
                <a:extLst>
                  <a:ext uri="{FF2B5EF4-FFF2-40B4-BE49-F238E27FC236}">
                    <a16:creationId xmlns:a16="http://schemas.microsoft.com/office/drawing/2014/main" id="{B2A7753F-F107-3F56-7D07-4FC7A64FF87A}"/>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68" name="组合 267">
              <a:extLst>
                <a:ext uri="{FF2B5EF4-FFF2-40B4-BE49-F238E27FC236}">
                  <a16:creationId xmlns:a16="http://schemas.microsoft.com/office/drawing/2014/main" id="{FE81C1F1-EE90-A349-7235-61F3A366FC13}"/>
                </a:ext>
              </a:extLst>
            </p:cNvPr>
            <p:cNvGrpSpPr/>
            <p:nvPr/>
          </p:nvGrpSpPr>
          <p:grpSpPr>
            <a:xfrm>
              <a:off x="4552269" y="4769849"/>
              <a:ext cx="129540" cy="125730"/>
              <a:chOff x="4640580" y="4271010"/>
              <a:chExt cx="129540" cy="125730"/>
            </a:xfrm>
          </p:grpSpPr>
          <p:sp>
            <p:nvSpPr>
              <p:cNvPr id="293" name="矩形 292">
                <a:extLst>
                  <a:ext uri="{FF2B5EF4-FFF2-40B4-BE49-F238E27FC236}">
                    <a16:creationId xmlns:a16="http://schemas.microsoft.com/office/drawing/2014/main" id="{E4C6EE34-FA5E-0506-A18C-7D8D263E99B4}"/>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4" name="矩形 293">
                <a:extLst>
                  <a:ext uri="{FF2B5EF4-FFF2-40B4-BE49-F238E27FC236}">
                    <a16:creationId xmlns:a16="http://schemas.microsoft.com/office/drawing/2014/main" id="{B4D1B691-B4BD-015F-6905-B0463DF2669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69" name="组合 268">
              <a:extLst>
                <a:ext uri="{FF2B5EF4-FFF2-40B4-BE49-F238E27FC236}">
                  <a16:creationId xmlns:a16="http://schemas.microsoft.com/office/drawing/2014/main" id="{276A1039-9C32-CEA8-FACB-54CE72188072}"/>
                </a:ext>
              </a:extLst>
            </p:cNvPr>
            <p:cNvGrpSpPr/>
            <p:nvPr/>
          </p:nvGrpSpPr>
          <p:grpSpPr>
            <a:xfrm>
              <a:off x="4740183" y="4769849"/>
              <a:ext cx="129540" cy="125730"/>
              <a:chOff x="4640580" y="4271010"/>
              <a:chExt cx="129540" cy="125730"/>
            </a:xfrm>
          </p:grpSpPr>
          <p:sp>
            <p:nvSpPr>
              <p:cNvPr id="291" name="矩形 290">
                <a:extLst>
                  <a:ext uri="{FF2B5EF4-FFF2-40B4-BE49-F238E27FC236}">
                    <a16:creationId xmlns:a16="http://schemas.microsoft.com/office/drawing/2014/main" id="{56D9F615-D099-BA0B-8E4E-CDAFE33CAA02}"/>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2" name="矩形 291">
                <a:extLst>
                  <a:ext uri="{FF2B5EF4-FFF2-40B4-BE49-F238E27FC236}">
                    <a16:creationId xmlns:a16="http://schemas.microsoft.com/office/drawing/2014/main" id="{9D2687C2-AD30-ADD8-0DDC-657069368E5D}"/>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270" name="组合 269">
              <a:extLst>
                <a:ext uri="{FF2B5EF4-FFF2-40B4-BE49-F238E27FC236}">
                  <a16:creationId xmlns:a16="http://schemas.microsoft.com/office/drawing/2014/main" id="{129CFE3E-7E2E-46D0-F93E-6DD2BDC01A74}"/>
                </a:ext>
              </a:extLst>
            </p:cNvPr>
            <p:cNvGrpSpPr/>
            <p:nvPr/>
          </p:nvGrpSpPr>
          <p:grpSpPr>
            <a:xfrm>
              <a:off x="4928097" y="4769849"/>
              <a:ext cx="129540" cy="125730"/>
              <a:chOff x="4640580" y="4271010"/>
              <a:chExt cx="129540" cy="125730"/>
            </a:xfrm>
          </p:grpSpPr>
          <p:sp>
            <p:nvSpPr>
              <p:cNvPr id="289" name="矩形 288">
                <a:extLst>
                  <a:ext uri="{FF2B5EF4-FFF2-40B4-BE49-F238E27FC236}">
                    <a16:creationId xmlns:a16="http://schemas.microsoft.com/office/drawing/2014/main" id="{E89BB4CE-68ED-0DF9-2E33-8BF1099AD1D9}"/>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90" name="矩形 289">
                <a:extLst>
                  <a:ext uri="{FF2B5EF4-FFF2-40B4-BE49-F238E27FC236}">
                    <a16:creationId xmlns:a16="http://schemas.microsoft.com/office/drawing/2014/main" id="{244BD7A3-A84B-896D-9E6D-9F9B6748F15F}"/>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272" name="矩形 271">
              <a:extLst>
                <a:ext uri="{FF2B5EF4-FFF2-40B4-BE49-F238E27FC236}">
                  <a16:creationId xmlns:a16="http://schemas.microsoft.com/office/drawing/2014/main" id="{992824E4-2FAB-46B2-BA8D-96C63F4ABEF9}"/>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78" name="矩形 277">
              <a:extLst>
                <a:ext uri="{FF2B5EF4-FFF2-40B4-BE49-F238E27FC236}">
                  <a16:creationId xmlns:a16="http://schemas.microsoft.com/office/drawing/2014/main" id="{43CC6D4E-8C4B-440F-5C66-7A092603633C}"/>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1" name="矩形 280">
              <a:extLst>
                <a:ext uri="{FF2B5EF4-FFF2-40B4-BE49-F238E27FC236}">
                  <a16:creationId xmlns:a16="http://schemas.microsoft.com/office/drawing/2014/main" id="{87E1A8DA-1D7B-50D9-C9A5-C8CFD2C243C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4" name="流程图: 手动操作 283">
              <a:extLst>
                <a:ext uri="{FF2B5EF4-FFF2-40B4-BE49-F238E27FC236}">
                  <a16:creationId xmlns:a16="http://schemas.microsoft.com/office/drawing/2014/main" id="{995293ED-D88F-03D7-F120-883CBF4B16B1}"/>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5" name="圆柱体 284">
              <a:extLst>
                <a:ext uri="{FF2B5EF4-FFF2-40B4-BE49-F238E27FC236}">
                  <a16:creationId xmlns:a16="http://schemas.microsoft.com/office/drawing/2014/main" id="{8D924997-C120-1461-F462-26DAC1655C53}"/>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6" name="圆柱体 285">
              <a:extLst>
                <a:ext uri="{FF2B5EF4-FFF2-40B4-BE49-F238E27FC236}">
                  <a16:creationId xmlns:a16="http://schemas.microsoft.com/office/drawing/2014/main" id="{4A67B444-D1D7-DA9A-B340-B2A794E30033}"/>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7" name="圆柱体 286">
              <a:extLst>
                <a:ext uri="{FF2B5EF4-FFF2-40B4-BE49-F238E27FC236}">
                  <a16:creationId xmlns:a16="http://schemas.microsoft.com/office/drawing/2014/main" id="{A7D5A056-F9A1-37E9-BB0E-77F3A1345676}"/>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88" name="圆柱体 287">
              <a:extLst>
                <a:ext uri="{FF2B5EF4-FFF2-40B4-BE49-F238E27FC236}">
                  <a16:creationId xmlns:a16="http://schemas.microsoft.com/office/drawing/2014/main" id="{5387AC83-5CEF-EA51-618B-96DF89160577}"/>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cxnSp>
        <p:nvCxnSpPr>
          <p:cNvPr id="298" name="直接连接符 297">
            <a:extLst>
              <a:ext uri="{FF2B5EF4-FFF2-40B4-BE49-F238E27FC236}">
                <a16:creationId xmlns:a16="http://schemas.microsoft.com/office/drawing/2014/main" id="{C0DD1029-4F15-F40A-F644-8F4EE12A5597}"/>
              </a:ext>
            </a:extLst>
          </p:cNvPr>
          <p:cNvCxnSpPr>
            <a:cxnSpLocks/>
            <a:stCxn id="48" idx="1"/>
            <a:endCxn id="285" idx="1"/>
          </p:cNvCxnSpPr>
          <p:nvPr/>
        </p:nvCxnSpPr>
        <p:spPr>
          <a:xfrm flipV="1">
            <a:off x="1412861" y="2583087"/>
            <a:ext cx="1656331"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1AC48D59-0712-7C00-A632-74CF9C2B8EB1}"/>
              </a:ext>
            </a:extLst>
          </p:cNvPr>
          <p:cNvCxnSpPr>
            <a:cxnSpLocks/>
            <a:stCxn id="197" idx="1"/>
            <a:endCxn id="31" idx="1"/>
          </p:cNvCxnSpPr>
          <p:nvPr/>
        </p:nvCxnSpPr>
        <p:spPr>
          <a:xfrm flipH="1" flipV="1">
            <a:off x="1461436" y="2583087"/>
            <a:ext cx="1678598"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095A0968-2461-8FE9-5887-34EFBB526072}"/>
              </a:ext>
            </a:extLst>
          </p:cNvPr>
          <p:cNvCxnSpPr>
            <a:cxnSpLocks/>
            <a:stCxn id="198" idx="1"/>
            <a:endCxn id="286" idx="1"/>
          </p:cNvCxnSpPr>
          <p:nvPr/>
        </p:nvCxnSpPr>
        <p:spPr>
          <a:xfrm flipV="1">
            <a:off x="3350517" y="2583087"/>
            <a:ext cx="19169"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矩形 321">
            <a:extLst>
              <a:ext uri="{FF2B5EF4-FFF2-40B4-BE49-F238E27FC236}">
                <a16:creationId xmlns:a16="http://schemas.microsoft.com/office/drawing/2014/main" id="{40C7F6C2-4C4F-34E8-2678-5D012475F167}"/>
              </a:ext>
            </a:extLst>
          </p:cNvPr>
          <p:cNvSpPr/>
          <p:nvPr/>
        </p:nvSpPr>
        <p:spPr>
          <a:xfrm>
            <a:off x="1112624" y="3764662"/>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4" name="矩形 323">
            <a:extLst>
              <a:ext uri="{FF2B5EF4-FFF2-40B4-BE49-F238E27FC236}">
                <a16:creationId xmlns:a16="http://schemas.microsoft.com/office/drawing/2014/main" id="{40C7F6C2-4C4F-34E8-2678-5D012475F167}"/>
              </a:ext>
            </a:extLst>
          </p:cNvPr>
          <p:cNvSpPr/>
          <p:nvPr/>
        </p:nvSpPr>
        <p:spPr>
          <a:xfrm>
            <a:off x="1366590" y="3346744"/>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5" name="矩形 324">
            <a:extLst>
              <a:ext uri="{FF2B5EF4-FFF2-40B4-BE49-F238E27FC236}">
                <a16:creationId xmlns:a16="http://schemas.microsoft.com/office/drawing/2014/main" id="{22341511-93A2-4222-99D4-DB4ED0860FBC}"/>
              </a:ext>
            </a:extLst>
          </p:cNvPr>
          <p:cNvSpPr/>
          <p:nvPr/>
        </p:nvSpPr>
        <p:spPr>
          <a:xfrm>
            <a:off x="1112625" y="3848351"/>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6" name="矩形 325">
            <a:extLst>
              <a:ext uri="{FF2B5EF4-FFF2-40B4-BE49-F238E27FC236}">
                <a16:creationId xmlns:a16="http://schemas.microsoft.com/office/drawing/2014/main" id="{E6E37B1A-8F89-AE11-7A90-F6338D1543AD}"/>
              </a:ext>
            </a:extLst>
          </p:cNvPr>
          <p:cNvSpPr/>
          <p:nvPr/>
        </p:nvSpPr>
        <p:spPr>
          <a:xfrm>
            <a:off x="1418303" y="3847489"/>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28" name="矩形 327">
            <a:extLst>
              <a:ext uri="{FF2B5EF4-FFF2-40B4-BE49-F238E27FC236}">
                <a16:creationId xmlns:a16="http://schemas.microsoft.com/office/drawing/2014/main" id="{83874862-F522-FC9D-1115-82E3875D2D0E}"/>
              </a:ext>
            </a:extLst>
          </p:cNvPr>
          <p:cNvSpPr/>
          <p:nvPr/>
        </p:nvSpPr>
        <p:spPr>
          <a:xfrm>
            <a:off x="1154952" y="3347890"/>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 name="矩形 2">
            <a:extLst>
              <a:ext uri="{FF2B5EF4-FFF2-40B4-BE49-F238E27FC236}">
                <a16:creationId xmlns:a16="http://schemas.microsoft.com/office/drawing/2014/main" id="{E58DE5FD-4009-56F1-240E-0BB554B617AF}"/>
              </a:ext>
            </a:extLst>
          </p:cNvPr>
          <p:cNvSpPr/>
          <p:nvPr/>
        </p:nvSpPr>
        <p:spPr>
          <a:xfrm>
            <a:off x="1418303" y="376801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5" name="矩形 4">
            <a:extLst>
              <a:ext uri="{FF2B5EF4-FFF2-40B4-BE49-F238E27FC236}">
                <a16:creationId xmlns:a16="http://schemas.microsoft.com/office/drawing/2014/main" id="{61253CC1-0A59-3810-AA53-AC18D9906512}"/>
              </a:ext>
            </a:extLst>
          </p:cNvPr>
          <p:cNvSpPr/>
          <p:nvPr/>
        </p:nvSpPr>
        <p:spPr>
          <a:xfrm>
            <a:off x="3055591" y="3762174"/>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8" name="矩形 7">
            <a:extLst>
              <a:ext uri="{FF2B5EF4-FFF2-40B4-BE49-F238E27FC236}">
                <a16:creationId xmlns:a16="http://schemas.microsoft.com/office/drawing/2014/main" id="{457443B9-E676-2F18-59BE-447D8AD35300}"/>
              </a:ext>
            </a:extLst>
          </p:cNvPr>
          <p:cNvSpPr/>
          <p:nvPr/>
        </p:nvSpPr>
        <p:spPr>
          <a:xfrm>
            <a:off x="3351318" y="376801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9" name="文本框 43">
            <a:extLst>
              <a:ext uri="{FF2B5EF4-FFF2-40B4-BE49-F238E27FC236}">
                <a16:creationId xmlns:a16="http://schemas.microsoft.com/office/drawing/2014/main" id="{AF4D1865-A120-6DFE-36B7-1B843223FCFE}"/>
              </a:ext>
            </a:extLst>
          </p:cNvPr>
          <p:cNvSpPr txBox="1"/>
          <p:nvPr/>
        </p:nvSpPr>
        <p:spPr>
          <a:xfrm>
            <a:off x="1593918" y="3496193"/>
            <a:ext cx="1388137" cy="3231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ForwardSystem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pic>
        <p:nvPicPr>
          <p:cNvPr id="6" name="图片 5">
            <a:extLst>
              <a:ext uri="{FF2B5EF4-FFF2-40B4-BE49-F238E27FC236}">
                <a16:creationId xmlns:a16="http://schemas.microsoft.com/office/drawing/2014/main" id="{A9E939F5-F03C-9C3E-D797-4F65EE9DF0E3}"/>
              </a:ext>
            </a:extLst>
          </p:cNvPr>
          <p:cNvPicPr>
            <a:picLocks noChangeAspect="1"/>
          </p:cNvPicPr>
          <p:nvPr/>
        </p:nvPicPr>
        <p:blipFill rotWithShape="1">
          <a:blip r:embed="rId6"/>
          <a:srcRect l="36331" t="20938" r="35166" b="50000"/>
          <a:stretch/>
        </p:blipFill>
        <p:spPr>
          <a:xfrm rot="16200000">
            <a:off x="1226080" y="2119353"/>
            <a:ext cx="158480" cy="228655"/>
          </a:xfrm>
          <a:prstGeom prst="rect">
            <a:avLst/>
          </a:prstGeom>
        </p:spPr>
      </p:pic>
      <p:pic>
        <p:nvPicPr>
          <p:cNvPr id="10" name="图片 9">
            <a:extLst>
              <a:ext uri="{FF2B5EF4-FFF2-40B4-BE49-F238E27FC236}">
                <a16:creationId xmlns:a16="http://schemas.microsoft.com/office/drawing/2014/main" id="{7D12E60D-84E8-F4F4-F21F-762C55CF7A30}"/>
              </a:ext>
            </a:extLst>
          </p:cNvPr>
          <p:cNvPicPr>
            <a:picLocks noChangeAspect="1"/>
          </p:cNvPicPr>
          <p:nvPr/>
        </p:nvPicPr>
        <p:blipFill rotWithShape="1">
          <a:blip r:embed="rId6"/>
          <a:srcRect l="36331" t="20938" r="35166" b="50000"/>
          <a:stretch/>
        </p:blipFill>
        <p:spPr>
          <a:xfrm rot="16200000">
            <a:off x="3136069" y="2119218"/>
            <a:ext cx="158480" cy="228655"/>
          </a:xfrm>
          <a:prstGeom prst="rect">
            <a:avLst/>
          </a:prstGeom>
        </p:spPr>
      </p:pic>
      <p:pic>
        <p:nvPicPr>
          <p:cNvPr id="11" name="图片 10">
            <a:extLst>
              <a:ext uri="{FF2B5EF4-FFF2-40B4-BE49-F238E27FC236}">
                <a16:creationId xmlns:a16="http://schemas.microsoft.com/office/drawing/2014/main" id="{DBF9FF42-2E3A-FEFB-DDB4-81E74E49351C}"/>
              </a:ext>
            </a:extLst>
          </p:cNvPr>
          <p:cNvPicPr>
            <a:picLocks noChangeAspect="1"/>
          </p:cNvPicPr>
          <p:nvPr/>
        </p:nvPicPr>
        <p:blipFill rotWithShape="1">
          <a:blip r:embed="rId6"/>
          <a:srcRect l="36331" t="20938" r="35166" b="50000"/>
          <a:stretch/>
        </p:blipFill>
        <p:spPr>
          <a:xfrm rot="16200000">
            <a:off x="1222952" y="3554875"/>
            <a:ext cx="158480" cy="228655"/>
          </a:xfrm>
          <a:prstGeom prst="rect">
            <a:avLst/>
          </a:prstGeom>
        </p:spPr>
      </p:pic>
      <p:pic>
        <p:nvPicPr>
          <p:cNvPr id="12" name="图片 11">
            <a:extLst>
              <a:ext uri="{FF2B5EF4-FFF2-40B4-BE49-F238E27FC236}">
                <a16:creationId xmlns:a16="http://schemas.microsoft.com/office/drawing/2014/main" id="{C89B1EAC-446F-3B44-DD4D-5418CBAC85C7}"/>
              </a:ext>
            </a:extLst>
          </p:cNvPr>
          <p:cNvPicPr>
            <a:picLocks noChangeAspect="1"/>
          </p:cNvPicPr>
          <p:nvPr/>
        </p:nvPicPr>
        <p:blipFill rotWithShape="1">
          <a:blip r:embed="rId6"/>
          <a:srcRect l="36331" t="20938" r="35166" b="50000"/>
          <a:stretch/>
        </p:blipFill>
        <p:spPr>
          <a:xfrm rot="16200000">
            <a:off x="3169957" y="3560050"/>
            <a:ext cx="158480" cy="228655"/>
          </a:xfrm>
          <a:prstGeom prst="rect">
            <a:avLst/>
          </a:prstGeom>
        </p:spPr>
      </p:pic>
      <p:sp>
        <p:nvSpPr>
          <p:cNvPr id="304" name="文本框 303">
            <a:extLst>
              <a:ext uri="{FF2B5EF4-FFF2-40B4-BE49-F238E27FC236}">
                <a16:creationId xmlns:a16="http://schemas.microsoft.com/office/drawing/2014/main" id="{07E49CAE-EFEB-C84D-16A1-9B367280C307}"/>
              </a:ext>
            </a:extLst>
          </p:cNvPr>
          <p:cNvSpPr txBox="1"/>
          <p:nvPr/>
        </p:nvSpPr>
        <p:spPr>
          <a:xfrm>
            <a:off x="4083555" y="1762757"/>
            <a:ext cx="4841872" cy="553998"/>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1. </a:t>
            </a:r>
            <a:r>
              <a:rPr kumimoji="1"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顺序执行四个</a:t>
            </a:r>
            <a:r>
              <a:rPr kumimoji="1"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systems</a:t>
            </a:r>
            <a:endParaRPr kumimoji="1" lang="en-US" altLang="zh-CN" sz="1500" b="1" dirty="0">
              <a:solidFill>
                <a:prstClr val="black"/>
              </a:solidFill>
              <a:latin typeface="+mn-ea"/>
              <a:cs typeface="Arial" panose="020B0604020202020204" pitchFamily="34" charset="0"/>
            </a:endParaRPr>
          </a:p>
          <a:p>
            <a:pPr marL="257175" indent="-257175" defTabSz="685800">
              <a:buFont typeface="Wingdings" panose="05000000000000000000" pitchFamily="2" charset="2"/>
              <a:buChar char="Ø"/>
            </a:pPr>
            <a:endParaRPr kumimoji="1" lang="en-US" altLang="zh-CN" sz="1500" b="1" dirty="0">
              <a:solidFill>
                <a:prstClr val="black"/>
              </a:solidFill>
              <a:latin typeface="+mn-ea"/>
              <a:cs typeface="Arial" panose="020B0604020202020204" pitchFamily="34" charset="0"/>
            </a:endParaRPr>
          </a:p>
        </p:txBody>
      </p:sp>
      <p:grpSp>
        <p:nvGrpSpPr>
          <p:cNvPr id="305" name="组合 304">
            <a:extLst>
              <a:ext uri="{FF2B5EF4-FFF2-40B4-BE49-F238E27FC236}">
                <a16:creationId xmlns:a16="http://schemas.microsoft.com/office/drawing/2014/main" id="{463BA921-D61E-77D6-292F-BD91DCDB44A2}"/>
              </a:ext>
            </a:extLst>
          </p:cNvPr>
          <p:cNvGrpSpPr/>
          <p:nvPr/>
        </p:nvGrpSpPr>
        <p:grpSpPr>
          <a:xfrm>
            <a:off x="3902577" y="2566947"/>
            <a:ext cx="5203826" cy="323165"/>
            <a:chOff x="4512732" y="2139103"/>
            <a:chExt cx="6938435" cy="430886"/>
          </a:xfrm>
        </p:grpSpPr>
        <p:sp>
          <p:nvSpPr>
            <p:cNvPr id="307" name="燕尾形箭头 344">
              <a:extLst>
                <a:ext uri="{FF2B5EF4-FFF2-40B4-BE49-F238E27FC236}">
                  <a16:creationId xmlns:a16="http://schemas.microsoft.com/office/drawing/2014/main" id="{DB7D0B94-8976-B962-EDE4-A65CC1BB5E25}"/>
                </a:ext>
              </a:extLst>
            </p:cNvPr>
            <p:cNvSpPr/>
            <p:nvPr/>
          </p:nvSpPr>
          <p:spPr>
            <a:xfrm>
              <a:off x="4512732" y="2210267"/>
              <a:ext cx="6938435" cy="253969"/>
            </a:xfrm>
            <a:prstGeom prst="notchedRightArrow">
              <a:avLst/>
            </a:prstGeom>
            <a:solidFill>
              <a:srgbClr val="E7E6E6"/>
            </a:solidFill>
            <a:ln w="12700" cap="flat" cmpd="sng" algn="ctr">
              <a:solidFill>
                <a:sysClr val="windowText" lastClr="000000">
                  <a:shade val="50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sp>
          <p:nvSpPr>
            <p:cNvPr id="308" name="文本框 307">
              <a:extLst>
                <a:ext uri="{FF2B5EF4-FFF2-40B4-BE49-F238E27FC236}">
                  <a16:creationId xmlns:a16="http://schemas.microsoft.com/office/drawing/2014/main" id="{7DC8C71D-4F82-01FA-EA71-2581B500A7F8}"/>
                </a:ext>
              </a:extLst>
            </p:cNvPr>
            <p:cNvSpPr txBox="1"/>
            <p:nvPr/>
          </p:nvSpPr>
          <p:spPr>
            <a:xfrm>
              <a:off x="9302901" y="2154492"/>
              <a:ext cx="170030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09" name="文本框 308">
              <a:extLst>
                <a:ext uri="{FF2B5EF4-FFF2-40B4-BE49-F238E27FC236}">
                  <a16:creationId xmlns:a16="http://schemas.microsoft.com/office/drawing/2014/main" id="{1F07CA69-DB26-1C36-C0F5-E58026A68DBC}"/>
                </a:ext>
              </a:extLst>
            </p:cNvPr>
            <p:cNvSpPr txBox="1"/>
            <p:nvPr/>
          </p:nvSpPr>
          <p:spPr>
            <a:xfrm>
              <a:off x="7587850" y="2154492"/>
              <a:ext cx="1653388"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16" name="文本框 315">
              <a:extLst>
                <a:ext uri="{FF2B5EF4-FFF2-40B4-BE49-F238E27FC236}">
                  <a16:creationId xmlns:a16="http://schemas.microsoft.com/office/drawing/2014/main" id="{9CDA3D17-9C38-0928-810E-D8F54389A408}"/>
                </a:ext>
              </a:extLst>
            </p:cNvPr>
            <p:cNvSpPr txBox="1"/>
            <p:nvPr/>
          </p:nvSpPr>
          <p:spPr>
            <a:xfrm>
              <a:off x="6208844" y="2154492"/>
              <a:ext cx="130535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21" name="文本框 320">
              <a:extLst>
                <a:ext uri="{FF2B5EF4-FFF2-40B4-BE49-F238E27FC236}">
                  <a16:creationId xmlns:a16="http://schemas.microsoft.com/office/drawing/2014/main" id="{28720B70-657E-3243-FB4D-287994AC7EA1}"/>
                </a:ext>
              </a:extLst>
            </p:cNvPr>
            <p:cNvSpPr txBox="1"/>
            <p:nvPr/>
          </p:nvSpPr>
          <p:spPr>
            <a:xfrm>
              <a:off x="4921860" y="2154492"/>
              <a:ext cx="1215416"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323" name="文本框 42">
              <a:extLst>
                <a:ext uri="{FF2B5EF4-FFF2-40B4-BE49-F238E27FC236}">
                  <a16:creationId xmlns:a16="http://schemas.microsoft.com/office/drawing/2014/main" id="{85EDAE7C-6B76-9BA4-068C-9A2E9E7B5298}"/>
                </a:ext>
              </a:extLst>
            </p:cNvPr>
            <p:cNvSpPr txBox="1"/>
            <p:nvPr/>
          </p:nvSpPr>
          <p:spPr>
            <a:xfrm>
              <a:off x="6146801" y="2139103"/>
              <a:ext cx="1502463"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SendSystem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sp>
          <p:nvSpPr>
            <p:cNvPr id="329" name="文本框 43">
              <a:extLst>
                <a:ext uri="{FF2B5EF4-FFF2-40B4-BE49-F238E27FC236}">
                  <a16:creationId xmlns:a16="http://schemas.microsoft.com/office/drawing/2014/main" id="{90E9ED3D-0F3E-37B5-9199-15B122E62CCF}"/>
                </a:ext>
              </a:extLst>
            </p:cNvPr>
            <p:cNvSpPr txBox="1"/>
            <p:nvPr/>
          </p:nvSpPr>
          <p:spPr>
            <a:xfrm>
              <a:off x="7517760" y="2139103"/>
              <a:ext cx="1850849"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dirty="0" err="1">
                  <a:solidFill>
                    <a:prstClr val="black"/>
                  </a:solidFill>
                  <a:latin typeface="Calibri" panose="020F0502020204030204" pitchFamily="34" charset="0"/>
                  <a:ea typeface="微软雅黑"/>
                  <a:cs typeface="Calibri" panose="020F0502020204030204" pitchFamily="34" charset="0"/>
                </a:rPr>
                <a:t>ForwardSystem</a:t>
              </a:r>
              <a:endParaRPr kumimoji="1" lang="zh-CN" altLang="en-US" sz="1500" dirty="0">
                <a:solidFill>
                  <a:prstClr val="black"/>
                </a:solidFill>
                <a:latin typeface="Calibri" panose="020F0502020204030204" pitchFamily="34" charset="0"/>
                <a:ea typeface="微软雅黑"/>
                <a:cs typeface="Calibri" panose="020F0502020204030204" pitchFamily="34" charset="0"/>
              </a:endParaRPr>
            </a:p>
          </p:txBody>
        </p:sp>
        <p:sp>
          <p:nvSpPr>
            <p:cNvPr id="330" name="文本框 44">
              <a:extLst>
                <a:ext uri="{FF2B5EF4-FFF2-40B4-BE49-F238E27FC236}">
                  <a16:creationId xmlns:a16="http://schemas.microsoft.com/office/drawing/2014/main" id="{F449C904-663A-9D57-2382-254B2EADC007}"/>
                </a:ext>
              </a:extLst>
            </p:cNvPr>
            <p:cNvSpPr txBox="1"/>
            <p:nvPr/>
          </p:nvSpPr>
          <p:spPr>
            <a:xfrm>
              <a:off x="9236903" y="2139103"/>
              <a:ext cx="1887355"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500">
                  <a:solidFill>
                    <a:prstClr val="black"/>
                  </a:solidFill>
                  <a:latin typeface="Calibri" panose="020F0502020204030204" pitchFamily="34" charset="0"/>
                  <a:ea typeface="微软雅黑"/>
                  <a:cs typeface="Calibri" panose="020F0502020204030204" pitchFamily="34" charset="0"/>
                </a:rPr>
                <a:t>TransmitSystem</a:t>
              </a:r>
              <a:endParaRPr kumimoji="1" lang="zh-CN" altLang="en-US" sz="1500">
                <a:solidFill>
                  <a:prstClr val="black"/>
                </a:solidFill>
                <a:latin typeface="Calibri" panose="020F0502020204030204" pitchFamily="34" charset="0"/>
                <a:ea typeface="微软雅黑"/>
                <a:cs typeface="Calibri" panose="020F0502020204030204" pitchFamily="34" charset="0"/>
              </a:endParaRPr>
            </a:p>
          </p:txBody>
        </p:sp>
        <p:sp>
          <p:nvSpPr>
            <p:cNvPr id="331" name="文本框 45">
              <a:extLst>
                <a:ext uri="{FF2B5EF4-FFF2-40B4-BE49-F238E27FC236}">
                  <a16:creationId xmlns:a16="http://schemas.microsoft.com/office/drawing/2014/main" id="{34B89BC9-6BE4-B0E6-5629-A16A83A7A693}"/>
                </a:ext>
              </a:extLst>
            </p:cNvPr>
            <p:cNvSpPr txBox="1"/>
            <p:nvPr/>
          </p:nvSpPr>
          <p:spPr>
            <a:xfrm>
              <a:off x="4870805" y="2139103"/>
              <a:ext cx="1349017" cy="410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kumimoji="1" lang="en-US" altLang="zh-CN" sz="1400" dirty="0" err="1">
                  <a:solidFill>
                    <a:prstClr val="black"/>
                  </a:solidFill>
                  <a:latin typeface="Calibri" panose="020F0502020204030204" pitchFamily="34" charset="0"/>
                  <a:ea typeface="微软雅黑"/>
                  <a:cs typeface="Calibri" panose="020F0502020204030204" pitchFamily="34" charset="0"/>
                </a:rPr>
                <a:t>ACKSystem</a:t>
              </a:r>
              <a:endParaRPr kumimoji="1" lang="zh-CN" altLang="en-US" sz="1400" dirty="0">
                <a:solidFill>
                  <a:prstClr val="black"/>
                </a:solidFill>
                <a:latin typeface="Calibri" panose="020F0502020204030204" pitchFamily="34" charset="0"/>
                <a:ea typeface="微软雅黑"/>
                <a:cs typeface="Calibri" panose="020F0502020204030204" pitchFamily="34" charset="0"/>
              </a:endParaRPr>
            </a:p>
          </p:txBody>
        </p:sp>
      </p:grpSp>
      <p:sp>
        <p:nvSpPr>
          <p:cNvPr id="332" name="文本框 331">
            <a:extLst>
              <a:ext uri="{FF2B5EF4-FFF2-40B4-BE49-F238E27FC236}">
                <a16:creationId xmlns:a16="http://schemas.microsoft.com/office/drawing/2014/main" id="{2646696C-40D7-243B-D22C-2DD5F0495CF3}"/>
              </a:ext>
            </a:extLst>
          </p:cNvPr>
          <p:cNvSpPr txBox="1"/>
          <p:nvPr/>
        </p:nvSpPr>
        <p:spPr>
          <a:xfrm>
            <a:off x="4083555" y="2036032"/>
            <a:ext cx="4841872" cy="323165"/>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2. </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所有设备的同一</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在多核</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CPU</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上并行执行</a:t>
            </a:r>
            <a:endParaRPr kumimoji="1" lang="en-US" altLang="zh-CN" sz="1500" b="1" dirty="0">
              <a:solidFill>
                <a:prstClr val="black"/>
              </a:solidFill>
              <a:latin typeface="+mn-ea"/>
              <a:cs typeface="Arial" panose="020B0604020202020204" pitchFamily="34" charset="0"/>
            </a:endParaRPr>
          </a:p>
        </p:txBody>
      </p:sp>
      <p:cxnSp>
        <p:nvCxnSpPr>
          <p:cNvPr id="333" name="直线连接符 288">
            <a:extLst>
              <a:ext uri="{FF2B5EF4-FFF2-40B4-BE49-F238E27FC236}">
                <a16:creationId xmlns:a16="http://schemas.microsoft.com/office/drawing/2014/main" id="{50E1A8FB-8ECA-4968-F222-2E8090EEA4FA}"/>
              </a:ext>
            </a:extLst>
          </p:cNvPr>
          <p:cNvCxnSpPr>
            <a:cxnSpLocks/>
          </p:cNvCxnSpPr>
          <p:nvPr/>
        </p:nvCxnSpPr>
        <p:spPr>
          <a:xfrm flipH="1" flipV="1">
            <a:off x="8148543" y="2949203"/>
            <a:ext cx="22917" cy="2489076"/>
          </a:xfrm>
          <a:prstGeom prst="line">
            <a:avLst/>
          </a:prstGeom>
          <a:noFill/>
          <a:ln w="25400" cap="flat" cmpd="sng" algn="ctr">
            <a:solidFill>
              <a:sysClr val="windowText" lastClr="000000"/>
            </a:solidFill>
            <a:prstDash val="solid"/>
            <a:miter lim="800000"/>
            <a:headEnd type="arrow"/>
          </a:ln>
          <a:effectLst/>
        </p:spPr>
      </p:cxnSp>
      <p:cxnSp>
        <p:nvCxnSpPr>
          <p:cNvPr id="334" name="直线连接符 287">
            <a:extLst>
              <a:ext uri="{FF2B5EF4-FFF2-40B4-BE49-F238E27FC236}">
                <a16:creationId xmlns:a16="http://schemas.microsoft.com/office/drawing/2014/main" id="{4352C82A-BDA5-9C93-6F6B-B0FD30F6D655}"/>
              </a:ext>
            </a:extLst>
          </p:cNvPr>
          <p:cNvCxnSpPr>
            <a:cxnSpLocks/>
          </p:cNvCxnSpPr>
          <p:nvPr/>
        </p:nvCxnSpPr>
        <p:spPr>
          <a:xfrm flipV="1">
            <a:off x="6844698"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335" name="直线连接符 286">
            <a:extLst>
              <a:ext uri="{FF2B5EF4-FFF2-40B4-BE49-F238E27FC236}">
                <a16:creationId xmlns:a16="http://schemas.microsoft.com/office/drawing/2014/main" id="{79D96877-6DAA-43C0-3CA6-E1034F27B843}"/>
              </a:ext>
            </a:extLst>
          </p:cNvPr>
          <p:cNvCxnSpPr>
            <a:cxnSpLocks/>
          </p:cNvCxnSpPr>
          <p:nvPr/>
        </p:nvCxnSpPr>
        <p:spPr>
          <a:xfrm flipV="1">
            <a:off x="5685650"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336" name="直线连接符 247">
            <a:extLst>
              <a:ext uri="{FF2B5EF4-FFF2-40B4-BE49-F238E27FC236}">
                <a16:creationId xmlns:a16="http://schemas.microsoft.com/office/drawing/2014/main" id="{7908A464-E63B-546C-5C27-1434D73C9B8C}"/>
              </a:ext>
            </a:extLst>
          </p:cNvPr>
          <p:cNvCxnSpPr>
            <a:cxnSpLocks/>
          </p:cNvCxnSpPr>
          <p:nvPr/>
        </p:nvCxnSpPr>
        <p:spPr>
          <a:xfrm flipV="1">
            <a:off x="4681784" y="2949203"/>
            <a:ext cx="0" cy="2489076"/>
          </a:xfrm>
          <a:prstGeom prst="line">
            <a:avLst/>
          </a:prstGeom>
          <a:noFill/>
          <a:ln w="25400" cap="flat" cmpd="sng" algn="ctr">
            <a:solidFill>
              <a:sysClr val="windowText" lastClr="000000"/>
            </a:solidFill>
            <a:prstDash val="solid"/>
            <a:miter lim="800000"/>
            <a:headEnd type="arrow"/>
          </a:ln>
          <a:effectLst/>
        </p:spPr>
      </p:cxnSp>
      <p:sp>
        <p:nvSpPr>
          <p:cNvPr id="338" name="矩形 337">
            <a:extLst>
              <a:ext uri="{FF2B5EF4-FFF2-40B4-BE49-F238E27FC236}">
                <a16:creationId xmlns:a16="http://schemas.microsoft.com/office/drawing/2014/main" id="{F00CA536-C253-1D8C-ED6B-756C2C8F6F23}"/>
              </a:ext>
            </a:extLst>
          </p:cNvPr>
          <p:cNvSpPr/>
          <p:nvPr/>
        </p:nvSpPr>
        <p:spPr>
          <a:xfrm>
            <a:off x="5626294" y="3075082"/>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39" name="矩形 338">
            <a:extLst>
              <a:ext uri="{FF2B5EF4-FFF2-40B4-BE49-F238E27FC236}">
                <a16:creationId xmlns:a16="http://schemas.microsoft.com/office/drawing/2014/main" id="{4F62D6C6-3DBF-380D-517F-BCF080F3D6B6}"/>
              </a:ext>
            </a:extLst>
          </p:cNvPr>
          <p:cNvSpPr/>
          <p:nvPr/>
        </p:nvSpPr>
        <p:spPr>
          <a:xfrm>
            <a:off x="5626294" y="320146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cxnSp>
        <p:nvCxnSpPr>
          <p:cNvPr id="343" name="直线箭头连接符 241">
            <a:extLst>
              <a:ext uri="{FF2B5EF4-FFF2-40B4-BE49-F238E27FC236}">
                <a16:creationId xmlns:a16="http://schemas.microsoft.com/office/drawing/2014/main" id="{6E135916-5D44-8D68-9578-6EBE77AD9DB2}"/>
              </a:ext>
            </a:extLst>
          </p:cNvPr>
          <p:cNvCxnSpPr>
            <a:cxnSpLocks/>
            <a:stCxn id="338" idx="3"/>
          </p:cNvCxnSpPr>
          <p:nvPr/>
        </p:nvCxnSpPr>
        <p:spPr>
          <a:xfrm>
            <a:off x="5745005" y="3100543"/>
            <a:ext cx="1040337" cy="502812"/>
          </a:xfrm>
          <a:prstGeom prst="straightConnector1">
            <a:avLst/>
          </a:prstGeom>
          <a:noFill/>
          <a:ln w="9525" cap="flat" cmpd="sng" algn="ctr">
            <a:solidFill>
              <a:sysClr val="windowText" lastClr="000000"/>
            </a:solidFill>
            <a:prstDash val="solid"/>
            <a:miter lim="800000"/>
            <a:tailEnd type="arrow"/>
          </a:ln>
          <a:effectLst/>
        </p:spPr>
      </p:cxnSp>
      <p:cxnSp>
        <p:nvCxnSpPr>
          <p:cNvPr id="344" name="直线箭头连接符 242">
            <a:extLst>
              <a:ext uri="{FF2B5EF4-FFF2-40B4-BE49-F238E27FC236}">
                <a16:creationId xmlns:a16="http://schemas.microsoft.com/office/drawing/2014/main" id="{680EDB48-BD52-9D15-DC30-A9A02010A21D}"/>
              </a:ext>
            </a:extLst>
          </p:cNvPr>
          <p:cNvCxnSpPr>
            <a:cxnSpLocks/>
            <a:stCxn id="339" idx="3"/>
          </p:cNvCxnSpPr>
          <p:nvPr/>
        </p:nvCxnSpPr>
        <p:spPr>
          <a:xfrm>
            <a:off x="5745005" y="3226920"/>
            <a:ext cx="1040337" cy="495018"/>
          </a:xfrm>
          <a:prstGeom prst="straightConnector1">
            <a:avLst/>
          </a:prstGeom>
          <a:noFill/>
          <a:ln w="9525" cap="flat" cmpd="sng" algn="ctr">
            <a:solidFill>
              <a:sysClr val="windowText" lastClr="000000"/>
            </a:solidFill>
            <a:prstDash val="solid"/>
            <a:miter lim="800000"/>
            <a:tailEnd type="arrow"/>
          </a:ln>
          <a:effectLst/>
        </p:spPr>
      </p:cxnSp>
      <p:cxnSp>
        <p:nvCxnSpPr>
          <p:cNvPr id="345" name="直线箭头连接符 243">
            <a:extLst>
              <a:ext uri="{FF2B5EF4-FFF2-40B4-BE49-F238E27FC236}">
                <a16:creationId xmlns:a16="http://schemas.microsoft.com/office/drawing/2014/main" id="{D81D6BE2-35C4-19EF-A0AB-9EC3E8F79792}"/>
              </a:ext>
            </a:extLst>
          </p:cNvPr>
          <p:cNvCxnSpPr>
            <a:cxnSpLocks/>
            <a:stCxn id="346" idx="3"/>
          </p:cNvCxnSpPr>
          <p:nvPr/>
        </p:nvCxnSpPr>
        <p:spPr>
          <a:xfrm>
            <a:off x="5745005" y="3381060"/>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346" name="矩形 345">
            <a:extLst>
              <a:ext uri="{FF2B5EF4-FFF2-40B4-BE49-F238E27FC236}">
                <a16:creationId xmlns:a16="http://schemas.microsoft.com/office/drawing/2014/main" id="{FC743400-6E1F-10DA-B67C-2C3B61FC74B7}"/>
              </a:ext>
            </a:extLst>
          </p:cNvPr>
          <p:cNvSpPr/>
          <p:nvPr/>
        </p:nvSpPr>
        <p:spPr>
          <a:xfrm>
            <a:off x="5626294" y="335560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cxnSp>
        <p:nvCxnSpPr>
          <p:cNvPr id="348" name="直线箭头连接符 243">
            <a:extLst>
              <a:ext uri="{FF2B5EF4-FFF2-40B4-BE49-F238E27FC236}">
                <a16:creationId xmlns:a16="http://schemas.microsoft.com/office/drawing/2014/main" id="{7F4A909C-FBD7-7A04-D5DC-E0DCAD1C93FA}"/>
              </a:ext>
            </a:extLst>
          </p:cNvPr>
          <p:cNvCxnSpPr>
            <a:cxnSpLocks/>
            <a:stCxn id="349" idx="3"/>
          </p:cNvCxnSpPr>
          <p:nvPr/>
        </p:nvCxnSpPr>
        <p:spPr>
          <a:xfrm>
            <a:off x="5745005" y="3304734"/>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349" name="矩形 348">
            <a:extLst>
              <a:ext uri="{FF2B5EF4-FFF2-40B4-BE49-F238E27FC236}">
                <a16:creationId xmlns:a16="http://schemas.microsoft.com/office/drawing/2014/main" id="{46273034-FD4C-CCE7-FFC7-626481114D6E}"/>
              </a:ext>
            </a:extLst>
          </p:cNvPr>
          <p:cNvSpPr/>
          <p:nvPr/>
        </p:nvSpPr>
        <p:spPr>
          <a:xfrm>
            <a:off x="5626294" y="327927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1" name="箭头: 下 350">
            <a:extLst>
              <a:ext uri="{FF2B5EF4-FFF2-40B4-BE49-F238E27FC236}">
                <a16:creationId xmlns:a16="http://schemas.microsoft.com/office/drawing/2014/main" id="{832B6235-9A35-7CC5-7F90-9A00E20D1CD1}"/>
              </a:ext>
            </a:extLst>
          </p:cNvPr>
          <p:cNvSpPr/>
          <p:nvPr/>
        </p:nvSpPr>
        <p:spPr>
          <a:xfrm>
            <a:off x="8268621" y="4704473"/>
            <a:ext cx="363474" cy="733806"/>
          </a:xfrm>
          <a:prstGeom prst="downArrow">
            <a:avLst>
              <a:gd name="adj1" fmla="val 29036"/>
              <a:gd name="adj2" fmla="val 3427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cxnSp>
        <p:nvCxnSpPr>
          <p:cNvPr id="352" name="直线连接符 214">
            <a:extLst>
              <a:ext uri="{FF2B5EF4-FFF2-40B4-BE49-F238E27FC236}">
                <a16:creationId xmlns:a16="http://schemas.microsoft.com/office/drawing/2014/main" id="{7CE6A408-A6FB-139E-252D-81B02D80C518}"/>
              </a:ext>
            </a:extLst>
          </p:cNvPr>
          <p:cNvCxnSpPr>
            <a:cxnSpLocks/>
          </p:cNvCxnSpPr>
          <p:nvPr/>
        </p:nvCxnSpPr>
        <p:spPr>
          <a:xfrm>
            <a:off x="4304204" y="2947000"/>
            <a:ext cx="4153905" cy="546"/>
          </a:xfrm>
          <a:prstGeom prst="line">
            <a:avLst/>
          </a:prstGeom>
          <a:noFill/>
          <a:ln w="25400" cap="flat" cmpd="sng" algn="ctr">
            <a:solidFill>
              <a:sysClr val="windowText" lastClr="000000"/>
            </a:solidFill>
            <a:prstDash val="dash"/>
            <a:miter lim="800000"/>
          </a:ln>
          <a:effectLst/>
        </p:spPr>
      </p:cxnSp>
      <p:grpSp>
        <p:nvGrpSpPr>
          <p:cNvPr id="398" name="组合 397">
            <a:extLst>
              <a:ext uri="{FF2B5EF4-FFF2-40B4-BE49-F238E27FC236}">
                <a16:creationId xmlns:a16="http://schemas.microsoft.com/office/drawing/2014/main" id="{0A87CCAF-2554-DDDC-92E8-EFDC3419FC42}"/>
              </a:ext>
            </a:extLst>
          </p:cNvPr>
          <p:cNvGrpSpPr/>
          <p:nvPr/>
        </p:nvGrpSpPr>
        <p:grpSpPr>
          <a:xfrm>
            <a:off x="6785342" y="3575972"/>
            <a:ext cx="1429702" cy="496074"/>
            <a:chOff x="9047122" y="3624963"/>
            <a:chExt cx="1906269" cy="661432"/>
          </a:xfrm>
        </p:grpSpPr>
        <p:sp>
          <p:nvSpPr>
            <p:cNvPr id="353" name="矩形 352">
              <a:extLst>
                <a:ext uri="{FF2B5EF4-FFF2-40B4-BE49-F238E27FC236}">
                  <a16:creationId xmlns:a16="http://schemas.microsoft.com/office/drawing/2014/main" id="{86A5D7FA-6B81-86B6-F786-8B2BB64A7984}"/>
                </a:ext>
              </a:extLst>
            </p:cNvPr>
            <p:cNvSpPr/>
            <p:nvPr/>
          </p:nvSpPr>
          <p:spPr>
            <a:xfrm>
              <a:off x="9047123" y="4200277"/>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4" name="矩形 353">
              <a:extLst>
                <a:ext uri="{FF2B5EF4-FFF2-40B4-BE49-F238E27FC236}">
                  <a16:creationId xmlns:a16="http://schemas.microsoft.com/office/drawing/2014/main" id="{9408002E-5474-0BAF-544E-C7542505BBE8}"/>
                </a:ext>
              </a:extLst>
            </p:cNvPr>
            <p:cNvSpPr/>
            <p:nvPr/>
          </p:nvSpPr>
          <p:spPr>
            <a:xfrm>
              <a:off x="9047123" y="4098508"/>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5" name="矩形 354">
              <a:extLst>
                <a:ext uri="{FF2B5EF4-FFF2-40B4-BE49-F238E27FC236}">
                  <a16:creationId xmlns:a16="http://schemas.microsoft.com/office/drawing/2014/main" id="{D0719AB1-F695-7E4F-B9BC-EB69CDC653DA}"/>
                </a:ext>
              </a:extLst>
            </p:cNvPr>
            <p:cNvSpPr/>
            <p:nvPr/>
          </p:nvSpPr>
          <p:spPr>
            <a:xfrm>
              <a:off x="9047122" y="3624963"/>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6" name="矩形 355">
              <a:extLst>
                <a:ext uri="{FF2B5EF4-FFF2-40B4-BE49-F238E27FC236}">
                  <a16:creationId xmlns:a16="http://schemas.microsoft.com/office/drawing/2014/main" id="{CC68E5EB-AA9A-F756-E54F-B699680383F9}"/>
                </a:ext>
              </a:extLst>
            </p:cNvPr>
            <p:cNvSpPr/>
            <p:nvPr/>
          </p:nvSpPr>
          <p:spPr>
            <a:xfrm>
              <a:off x="9047122" y="379346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7" name="矩形 356">
              <a:extLst>
                <a:ext uri="{FF2B5EF4-FFF2-40B4-BE49-F238E27FC236}">
                  <a16:creationId xmlns:a16="http://schemas.microsoft.com/office/drawing/2014/main" id="{B94550A0-F26C-2593-AF36-1557E46A0420}"/>
                </a:ext>
              </a:extLst>
            </p:cNvPr>
            <p:cNvSpPr/>
            <p:nvPr/>
          </p:nvSpPr>
          <p:spPr>
            <a:xfrm>
              <a:off x="9047122" y="399898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58" name="矩形 357">
              <a:extLst>
                <a:ext uri="{FF2B5EF4-FFF2-40B4-BE49-F238E27FC236}">
                  <a16:creationId xmlns:a16="http://schemas.microsoft.com/office/drawing/2014/main" id="{E44454FC-7CD5-7109-0D36-A4E89A8F7F57}"/>
                </a:ext>
              </a:extLst>
            </p:cNvPr>
            <p:cNvSpPr/>
            <p:nvPr/>
          </p:nvSpPr>
          <p:spPr>
            <a:xfrm>
              <a:off x="9047122" y="3897217"/>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65" name="矩形 364">
              <a:extLst>
                <a:ext uri="{FF2B5EF4-FFF2-40B4-BE49-F238E27FC236}">
                  <a16:creationId xmlns:a16="http://schemas.microsoft.com/office/drawing/2014/main" id="{CCF1A062-3168-E59F-98F7-8BABD03F9509}"/>
                </a:ext>
              </a:extLst>
            </p:cNvPr>
            <p:cNvSpPr/>
            <p:nvPr/>
          </p:nvSpPr>
          <p:spPr>
            <a:xfrm>
              <a:off x="10795109" y="369251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66" name="矩形 365">
              <a:extLst>
                <a:ext uri="{FF2B5EF4-FFF2-40B4-BE49-F238E27FC236}">
                  <a16:creationId xmlns:a16="http://schemas.microsoft.com/office/drawing/2014/main" id="{F018F1B4-4F18-282F-13CD-2C15E7A03079}"/>
                </a:ext>
              </a:extLst>
            </p:cNvPr>
            <p:cNvSpPr/>
            <p:nvPr/>
          </p:nvSpPr>
          <p:spPr>
            <a:xfrm>
              <a:off x="10795109" y="381234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67" name="矩形 366">
              <a:extLst>
                <a:ext uri="{FF2B5EF4-FFF2-40B4-BE49-F238E27FC236}">
                  <a16:creationId xmlns:a16="http://schemas.microsoft.com/office/drawing/2014/main" id="{0BF24EAA-B4CD-D43A-5AE6-8F7DDE8BDBF9}"/>
                </a:ext>
              </a:extLst>
            </p:cNvPr>
            <p:cNvSpPr/>
            <p:nvPr/>
          </p:nvSpPr>
          <p:spPr>
            <a:xfrm>
              <a:off x="10795109" y="392604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68" name="矩形 367">
              <a:extLst>
                <a:ext uri="{FF2B5EF4-FFF2-40B4-BE49-F238E27FC236}">
                  <a16:creationId xmlns:a16="http://schemas.microsoft.com/office/drawing/2014/main" id="{BCAAE58F-B91D-39AA-F3AA-E72B25693A65}"/>
                </a:ext>
              </a:extLst>
            </p:cNvPr>
            <p:cNvSpPr/>
            <p:nvPr/>
          </p:nvSpPr>
          <p:spPr>
            <a:xfrm>
              <a:off x="10795109" y="403397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69" name="矩形 368">
              <a:extLst>
                <a:ext uri="{FF2B5EF4-FFF2-40B4-BE49-F238E27FC236}">
                  <a16:creationId xmlns:a16="http://schemas.microsoft.com/office/drawing/2014/main" id="{9B4FE7D6-D4FB-74D5-7D9A-87A85F8F7494}"/>
                </a:ext>
              </a:extLst>
            </p:cNvPr>
            <p:cNvSpPr/>
            <p:nvPr/>
          </p:nvSpPr>
          <p:spPr>
            <a:xfrm>
              <a:off x="10795109" y="413102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sp>
          <p:nvSpPr>
            <p:cNvPr id="370" name="矩形 369">
              <a:extLst>
                <a:ext uri="{FF2B5EF4-FFF2-40B4-BE49-F238E27FC236}">
                  <a16:creationId xmlns:a16="http://schemas.microsoft.com/office/drawing/2014/main" id="{C91A7963-4A83-2D78-CF66-A226303F1621}"/>
                </a:ext>
              </a:extLst>
            </p:cNvPr>
            <p:cNvSpPr/>
            <p:nvPr/>
          </p:nvSpPr>
          <p:spPr>
            <a:xfrm>
              <a:off x="10795109" y="4218500"/>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Calibri" panose="020F0502020204030204" pitchFamily="34" charset="0"/>
                <a:ea typeface="微软雅黑"/>
                <a:cs typeface="Calibri" panose="020F0502020204030204" pitchFamily="34" charset="0"/>
              </a:endParaRPr>
            </a:p>
          </p:txBody>
        </p:sp>
        <p:cxnSp>
          <p:nvCxnSpPr>
            <p:cNvPr id="371" name="直线箭头连接符 241">
              <a:extLst>
                <a:ext uri="{FF2B5EF4-FFF2-40B4-BE49-F238E27FC236}">
                  <a16:creationId xmlns:a16="http://schemas.microsoft.com/office/drawing/2014/main" id="{E395B13D-3970-DFE2-F09E-09005657FCC7}"/>
                </a:ext>
              </a:extLst>
            </p:cNvPr>
            <p:cNvCxnSpPr>
              <a:cxnSpLocks/>
              <a:stCxn id="355" idx="3"/>
              <a:endCxn id="365" idx="1"/>
            </p:cNvCxnSpPr>
            <p:nvPr/>
          </p:nvCxnSpPr>
          <p:spPr>
            <a:xfrm>
              <a:off x="9205404" y="3658911"/>
              <a:ext cx="1589705" cy="67553"/>
            </a:xfrm>
            <a:prstGeom prst="straightConnector1">
              <a:avLst/>
            </a:prstGeom>
            <a:noFill/>
            <a:ln w="9525" cap="flat" cmpd="sng" algn="ctr">
              <a:solidFill>
                <a:sysClr val="windowText" lastClr="000000"/>
              </a:solidFill>
              <a:prstDash val="solid"/>
              <a:miter lim="800000"/>
              <a:tailEnd type="arrow"/>
            </a:ln>
            <a:effectLst/>
          </p:spPr>
        </p:cxnSp>
        <p:cxnSp>
          <p:nvCxnSpPr>
            <p:cNvPr id="374" name="直线箭头连接符 241">
              <a:extLst>
                <a:ext uri="{FF2B5EF4-FFF2-40B4-BE49-F238E27FC236}">
                  <a16:creationId xmlns:a16="http://schemas.microsoft.com/office/drawing/2014/main" id="{A5824B69-E138-B10C-885A-1AAA5C8508AB}"/>
                </a:ext>
              </a:extLst>
            </p:cNvPr>
            <p:cNvCxnSpPr>
              <a:cxnSpLocks/>
              <a:stCxn id="356" idx="3"/>
              <a:endCxn id="366" idx="1"/>
            </p:cNvCxnSpPr>
            <p:nvPr/>
          </p:nvCxnSpPr>
          <p:spPr>
            <a:xfrm>
              <a:off x="9205404" y="3827414"/>
              <a:ext cx="1589705" cy="18883"/>
            </a:xfrm>
            <a:prstGeom prst="straightConnector1">
              <a:avLst/>
            </a:prstGeom>
            <a:noFill/>
            <a:ln w="9525" cap="flat" cmpd="sng" algn="ctr">
              <a:solidFill>
                <a:sysClr val="windowText" lastClr="000000"/>
              </a:solidFill>
              <a:prstDash val="solid"/>
              <a:miter lim="800000"/>
              <a:tailEnd type="arrow"/>
            </a:ln>
            <a:effectLst/>
          </p:spPr>
        </p:cxnSp>
        <p:cxnSp>
          <p:nvCxnSpPr>
            <p:cNvPr id="377" name="直线箭头连接符 241">
              <a:extLst>
                <a:ext uri="{FF2B5EF4-FFF2-40B4-BE49-F238E27FC236}">
                  <a16:creationId xmlns:a16="http://schemas.microsoft.com/office/drawing/2014/main" id="{675907A7-0FC8-DC56-CE48-962997981AEE}"/>
                </a:ext>
              </a:extLst>
            </p:cNvPr>
            <p:cNvCxnSpPr>
              <a:cxnSpLocks/>
              <a:stCxn id="358" idx="3"/>
              <a:endCxn id="367" idx="1"/>
            </p:cNvCxnSpPr>
            <p:nvPr/>
          </p:nvCxnSpPr>
          <p:spPr>
            <a:xfrm>
              <a:off x="9205404" y="3931165"/>
              <a:ext cx="1589705" cy="28829"/>
            </a:xfrm>
            <a:prstGeom prst="straightConnector1">
              <a:avLst/>
            </a:prstGeom>
            <a:noFill/>
            <a:ln w="9525" cap="flat" cmpd="sng" algn="ctr">
              <a:solidFill>
                <a:sysClr val="windowText" lastClr="000000"/>
              </a:solidFill>
              <a:prstDash val="solid"/>
              <a:miter lim="800000"/>
              <a:tailEnd type="arrow"/>
            </a:ln>
            <a:effectLst/>
          </p:spPr>
        </p:cxnSp>
        <p:cxnSp>
          <p:nvCxnSpPr>
            <p:cNvPr id="380" name="直线箭头连接符 241">
              <a:extLst>
                <a:ext uri="{FF2B5EF4-FFF2-40B4-BE49-F238E27FC236}">
                  <a16:creationId xmlns:a16="http://schemas.microsoft.com/office/drawing/2014/main" id="{2AB6C7BF-A039-135D-C14E-C5B496A48BA1}"/>
                </a:ext>
              </a:extLst>
            </p:cNvPr>
            <p:cNvCxnSpPr>
              <a:cxnSpLocks/>
              <a:stCxn id="357" idx="3"/>
              <a:endCxn id="368" idx="1"/>
            </p:cNvCxnSpPr>
            <p:nvPr/>
          </p:nvCxnSpPr>
          <p:spPr>
            <a:xfrm>
              <a:off x="9205404" y="4032934"/>
              <a:ext cx="1589705" cy="34993"/>
            </a:xfrm>
            <a:prstGeom prst="straightConnector1">
              <a:avLst/>
            </a:prstGeom>
            <a:noFill/>
            <a:ln w="9525" cap="flat" cmpd="sng" algn="ctr">
              <a:solidFill>
                <a:sysClr val="windowText" lastClr="000000"/>
              </a:solidFill>
              <a:prstDash val="solid"/>
              <a:miter lim="800000"/>
              <a:tailEnd type="arrow"/>
            </a:ln>
            <a:effectLst/>
          </p:spPr>
        </p:cxnSp>
        <p:cxnSp>
          <p:nvCxnSpPr>
            <p:cNvPr id="386" name="直线箭头连接符 241">
              <a:extLst>
                <a:ext uri="{FF2B5EF4-FFF2-40B4-BE49-F238E27FC236}">
                  <a16:creationId xmlns:a16="http://schemas.microsoft.com/office/drawing/2014/main" id="{9024633D-8E96-FDE2-215C-C2ED42DA71E4}"/>
                </a:ext>
              </a:extLst>
            </p:cNvPr>
            <p:cNvCxnSpPr>
              <a:cxnSpLocks/>
              <a:stCxn id="354" idx="3"/>
              <a:endCxn id="369" idx="1"/>
            </p:cNvCxnSpPr>
            <p:nvPr/>
          </p:nvCxnSpPr>
          <p:spPr>
            <a:xfrm>
              <a:off x="9205405" y="4132456"/>
              <a:ext cx="1589704" cy="32521"/>
            </a:xfrm>
            <a:prstGeom prst="straightConnector1">
              <a:avLst/>
            </a:prstGeom>
            <a:noFill/>
            <a:ln w="9525" cap="flat" cmpd="sng" algn="ctr">
              <a:solidFill>
                <a:sysClr val="windowText" lastClr="000000"/>
              </a:solidFill>
              <a:prstDash val="solid"/>
              <a:miter lim="800000"/>
              <a:tailEnd type="arrow"/>
            </a:ln>
            <a:effectLst/>
          </p:spPr>
        </p:cxnSp>
        <p:cxnSp>
          <p:nvCxnSpPr>
            <p:cNvPr id="389" name="直线箭头连接符 241">
              <a:extLst>
                <a:ext uri="{FF2B5EF4-FFF2-40B4-BE49-F238E27FC236}">
                  <a16:creationId xmlns:a16="http://schemas.microsoft.com/office/drawing/2014/main" id="{38ED9C97-0235-0A52-5026-EF3BBE862BB9}"/>
                </a:ext>
              </a:extLst>
            </p:cNvPr>
            <p:cNvCxnSpPr>
              <a:cxnSpLocks/>
              <a:stCxn id="353" idx="3"/>
              <a:endCxn id="370" idx="1"/>
            </p:cNvCxnSpPr>
            <p:nvPr/>
          </p:nvCxnSpPr>
          <p:spPr>
            <a:xfrm>
              <a:off x="9205405" y="4234225"/>
              <a:ext cx="1589704" cy="18223"/>
            </a:xfrm>
            <a:prstGeom prst="straightConnector1">
              <a:avLst/>
            </a:prstGeom>
            <a:noFill/>
            <a:ln w="9525" cap="flat" cmpd="sng" algn="ctr">
              <a:solidFill>
                <a:sysClr val="windowText" lastClr="000000"/>
              </a:solidFill>
              <a:prstDash val="solid"/>
              <a:miter lim="800000"/>
              <a:tailEnd type="arrow"/>
            </a:ln>
            <a:effectLst/>
          </p:spPr>
        </p:cxnSp>
      </p:grpSp>
      <p:sp>
        <p:nvSpPr>
          <p:cNvPr id="7" name="矩形 6">
            <a:extLst>
              <a:ext uri="{FF2B5EF4-FFF2-40B4-BE49-F238E27FC236}">
                <a16:creationId xmlns:a16="http://schemas.microsoft.com/office/drawing/2014/main" id="{E867078C-839B-DDD2-2233-BF49EC034043}"/>
              </a:ext>
            </a:extLst>
          </p:cNvPr>
          <p:cNvSpPr/>
          <p:nvPr/>
        </p:nvSpPr>
        <p:spPr>
          <a:xfrm>
            <a:off x="6211646" y="2597414"/>
            <a:ext cx="1234058" cy="243620"/>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215" name="标题 1">
            <a:extLst>
              <a:ext uri="{FF2B5EF4-FFF2-40B4-BE49-F238E27FC236}">
                <a16:creationId xmlns:a16="http://schemas.microsoft.com/office/drawing/2014/main" id="{9E761167-DDAF-D087-5CE9-A7F13E422D6F}"/>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：线程模型</a:t>
            </a:r>
          </a:p>
        </p:txBody>
      </p:sp>
      <p:cxnSp>
        <p:nvCxnSpPr>
          <p:cNvPr id="216" name="直接连接符 215">
            <a:extLst>
              <a:ext uri="{FF2B5EF4-FFF2-40B4-BE49-F238E27FC236}">
                <a16:creationId xmlns:a16="http://schemas.microsoft.com/office/drawing/2014/main" id="{5FE48E40-2E23-43E8-B993-C54A577AC4E8}"/>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18" name="文本框 217">
            <a:extLst>
              <a:ext uri="{FF2B5EF4-FFF2-40B4-BE49-F238E27FC236}">
                <a16:creationId xmlns:a16="http://schemas.microsoft.com/office/drawing/2014/main" id="{EE3ABF53-8137-746C-7D03-03F04776BA6D}"/>
              </a:ext>
            </a:extLst>
          </p:cNvPr>
          <p:cNvSpPr txBox="1"/>
          <p:nvPr/>
        </p:nvSpPr>
        <p:spPr>
          <a:xfrm>
            <a:off x="8032769" y="5489902"/>
            <a:ext cx="1073543" cy="323165"/>
          </a:xfrm>
          <a:prstGeom prst="rect">
            <a:avLst/>
          </a:prstGeom>
          <a:noFill/>
        </p:spPr>
        <p:txBody>
          <a:bodyPr wrap="square" rtlCol="0">
            <a:spAutoFit/>
          </a:bodyPr>
          <a:lstStyle/>
          <a:p>
            <a:pPr defTabSz="685800"/>
            <a:r>
              <a:rPr kumimoji="1" lang="zh-CN" altLang="en-US" sz="1500" b="1" dirty="0">
                <a:solidFill>
                  <a:prstClr val="black"/>
                </a:solidFill>
                <a:latin typeface="Calibri" panose="020F0502020204030204" pitchFamily="34" charset="0"/>
                <a:ea typeface="等线" panose="02010600030101010101" pitchFamily="2" charset="-122"/>
                <a:cs typeface="Calibri" panose="020F0502020204030204" pitchFamily="34" charset="0"/>
              </a:rPr>
              <a:t>仿真时钟</a:t>
            </a:r>
          </a:p>
        </p:txBody>
      </p:sp>
    </p:spTree>
    <p:extLst>
      <p:ext uri="{BB962C8B-B14F-4D97-AF65-F5344CB8AC3E}">
        <p14:creationId xmlns:p14="http://schemas.microsoft.com/office/powerpoint/2010/main" val="280337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88889E-6 -4.81481E-6 L 0.00468 -0.05925 " pathEditMode="relative" rAng="0" ptsTypes="AA">
                                      <p:cBhvr>
                                        <p:cTn id="6" dur="2000" fill="hold"/>
                                        <p:tgtEl>
                                          <p:spTgt spid="5"/>
                                        </p:tgtEl>
                                        <p:attrNameLst>
                                          <p:attrName>ppt_x</p:attrName>
                                          <p:attrName>ppt_y</p:attrName>
                                        </p:attrNameLst>
                                      </p:cBhvr>
                                      <p:rCtr x="226" y="-2963"/>
                                    </p:animMotion>
                                  </p:childTnLst>
                                </p:cTn>
                              </p:par>
                              <p:par>
                                <p:cTn id="7" presetID="42" presetClass="path" presetSubtype="0" accel="50000" decel="50000" fill="hold" grpId="0" nodeType="withEffect">
                                  <p:stCondLst>
                                    <p:cond delay="0"/>
                                  </p:stCondLst>
                                  <p:childTnLst>
                                    <p:animMotion origin="layout" path="M -1.38889E-6 -7.40741E-7 L -0.00538 -0.06018 " pathEditMode="relative" rAng="0" ptsTypes="AA">
                                      <p:cBhvr>
                                        <p:cTn id="8" dur="2000" fill="hold"/>
                                        <p:tgtEl>
                                          <p:spTgt spid="8"/>
                                        </p:tgtEl>
                                        <p:attrNameLst>
                                          <p:attrName>ppt_x</p:attrName>
                                          <p:attrName>ppt_y</p:attrName>
                                        </p:attrNameLst>
                                      </p:cBhvr>
                                      <p:rCtr x="-278" y="-3009"/>
                                    </p:animMotion>
                                  </p:childTnLst>
                                </p:cTn>
                              </p:par>
                              <p:par>
                                <p:cTn id="9" presetID="42" presetClass="path" presetSubtype="0" accel="50000" decel="50000" fill="hold" grpId="0" nodeType="withEffect">
                                  <p:stCondLst>
                                    <p:cond delay="0"/>
                                  </p:stCondLst>
                                  <p:childTnLst>
                                    <p:animMotion origin="layout" path="M 3.88889E-6 3.7037E-6 L 0.00468 -0.04977 " pathEditMode="relative" rAng="0" ptsTypes="AA">
                                      <p:cBhvr>
                                        <p:cTn id="10" dur="2000" fill="hold"/>
                                        <p:tgtEl>
                                          <p:spTgt spid="322"/>
                                        </p:tgtEl>
                                        <p:attrNameLst>
                                          <p:attrName>ppt_x</p:attrName>
                                          <p:attrName>ppt_y</p:attrName>
                                        </p:attrNameLst>
                                      </p:cBhvr>
                                      <p:rCtr x="226" y="-2500"/>
                                    </p:animMotion>
                                  </p:childTnLst>
                                </p:cTn>
                              </p:par>
                              <p:par>
                                <p:cTn id="11" presetID="42" presetClass="path" presetSubtype="0" accel="50000" decel="50000" fill="hold" grpId="0" nodeType="withEffect">
                                  <p:stCondLst>
                                    <p:cond delay="0"/>
                                  </p:stCondLst>
                                  <p:childTnLst>
                                    <p:animMotion origin="layout" path="M 3.88889E-6 -4.81481E-6 L 0.00468 -0.05231 " pathEditMode="relative" rAng="0" ptsTypes="AA">
                                      <p:cBhvr>
                                        <p:cTn id="12" dur="2000" fill="hold"/>
                                        <p:tgtEl>
                                          <p:spTgt spid="325"/>
                                        </p:tgtEl>
                                        <p:attrNameLst>
                                          <p:attrName>ppt_x</p:attrName>
                                          <p:attrName>ppt_y</p:attrName>
                                        </p:attrNameLst>
                                      </p:cBhvr>
                                      <p:rCtr x="226" y="-2616"/>
                                    </p:animMotion>
                                  </p:childTnLst>
                                </p:cTn>
                              </p:par>
                              <p:par>
                                <p:cTn id="13" presetID="42" presetClass="path" presetSubtype="0" accel="50000" decel="50000" fill="hold" grpId="0" nodeType="withEffect">
                                  <p:stCondLst>
                                    <p:cond delay="0"/>
                                  </p:stCondLst>
                                  <p:childTnLst>
                                    <p:animMotion origin="layout" path="M -3.05556E-6 -7.40741E-7 L -0.00521 -0.05046 " pathEditMode="relative" rAng="0" ptsTypes="AA">
                                      <p:cBhvr>
                                        <p:cTn id="14" dur="2000" fill="hold"/>
                                        <p:tgtEl>
                                          <p:spTgt spid="3"/>
                                        </p:tgtEl>
                                        <p:attrNameLst>
                                          <p:attrName>ppt_x</p:attrName>
                                          <p:attrName>ppt_y</p:attrName>
                                        </p:attrNameLst>
                                      </p:cBhvr>
                                      <p:rCtr x="-260" y="-2523"/>
                                    </p:animMotion>
                                  </p:childTnLst>
                                </p:cTn>
                              </p:par>
                              <p:par>
                                <p:cTn id="15" presetID="42" presetClass="path" presetSubtype="0" accel="50000" decel="50000" fill="hold" grpId="0" nodeType="withEffect">
                                  <p:stCondLst>
                                    <p:cond delay="0"/>
                                  </p:stCondLst>
                                  <p:childTnLst>
                                    <p:animMotion origin="layout" path="M -3.05556E-6 -4.81481E-6 L -0.00573 -0.05138 " pathEditMode="relative" rAng="0" ptsTypes="AA">
                                      <p:cBhvr>
                                        <p:cTn id="16" dur="2000" fill="hold"/>
                                        <p:tgtEl>
                                          <p:spTgt spid="326"/>
                                        </p:tgtEl>
                                        <p:attrNameLst>
                                          <p:attrName>ppt_x</p:attrName>
                                          <p:attrName>ppt_y</p:attrName>
                                        </p:attrNameLst>
                                      </p:cBhvr>
                                      <p:rCtr x="-295" y="-2569"/>
                                    </p:animMotion>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398"/>
                                        </p:tgtEl>
                                        <p:attrNameLst>
                                          <p:attrName>style.visibility</p:attrName>
                                        </p:attrNameLst>
                                      </p:cBhvr>
                                      <p:to>
                                        <p:strVal val="visible"/>
                                      </p:to>
                                    </p:set>
                                    <p:animEffect transition="in" filter="wipe(left)">
                                      <p:cBhvr>
                                        <p:cTn id="22"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5" grpId="0" animBg="1"/>
      <p:bldP spid="326" grpId="0" animBg="1"/>
      <p:bldP spid="3" grpId="0" animBg="1"/>
      <p:bldP spid="5" grpId="0" animBg="1"/>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16</a:t>
            </a:fld>
            <a:endParaRPr lang="en-US" altLang="zh-CN">
              <a:solidFill>
                <a:prstClr val="black"/>
              </a:solidFill>
              <a:latin typeface="Segoe UI"/>
              <a:ea typeface="微软雅黑"/>
              <a:cs typeface="+mn-ea"/>
              <a:sym typeface="+mn-lt"/>
            </a:endParaRPr>
          </a:p>
        </p:txBody>
      </p:sp>
      <p:grpSp>
        <p:nvGrpSpPr>
          <p:cNvPr id="34" name="组合 33">
            <a:extLst>
              <a:ext uri="{FF2B5EF4-FFF2-40B4-BE49-F238E27FC236}">
                <a16:creationId xmlns:a16="http://schemas.microsoft.com/office/drawing/2014/main" id="{307FDFAF-C291-D193-FD80-BD829BC79E89}"/>
              </a:ext>
            </a:extLst>
          </p:cNvPr>
          <p:cNvGrpSpPr/>
          <p:nvPr/>
        </p:nvGrpSpPr>
        <p:grpSpPr>
          <a:xfrm>
            <a:off x="972536" y="1858710"/>
            <a:ext cx="678009" cy="931138"/>
            <a:chOff x="4239488" y="3722370"/>
            <a:chExt cx="904012" cy="1241517"/>
          </a:xfrm>
        </p:grpSpPr>
        <p:sp>
          <p:nvSpPr>
            <p:cNvPr id="13" name="矩形 12">
              <a:extLst>
                <a:ext uri="{FF2B5EF4-FFF2-40B4-BE49-F238E27FC236}">
                  <a16:creationId xmlns:a16="http://schemas.microsoft.com/office/drawing/2014/main" id="{71FF2D3F-A0FE-7D8D-0A88-B3069BFD7F49}"/>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a:extLst>
                <a:ext uri="{FF2B5EF4-FFF2-40B4-BE49-F238E27FC236}">
                  <a16:creationId xmlns:a16="http://schemas.microsoft.com/office/drawing/2014/main" id="{143D9162-1445-6EA1-DDB9-B3B32B464AF7}"/>
                </a:ext>
              </a:extLst>
            </p:cNvPr>
            <p:cNvGrpSpPr/>
            <p:nvPr/>
          </p:nvGrpSpPr>
          <p:grpSpPr>
            <a:xfrm>
              <a:off x="4364355" y="4769849"/>
              <a:ext cx="129540" cy="125730"/>
              <a:chOff x="4640580" y="4271010"/>
              <a:chExt cx="129540" cy="125730"/>
            </a:xfrm>
          </p:grpSpPr>
          <p:sp>
            <p:nvSpPr>
              <p:cNvPr id="14" name="矩形 13">
                <a:extLst>
                  <a:ext uri="{FF2B5EF4-FFF2-40B4-BE49-F238E27FC236}">
                    <a16:creationId xmlns:a16="http://schemas.microsoft.com/office/drawing/2014/main" id="{64E891C1-AAF2-D878-775B-3B04E4012BC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5" name="矩形 14">
                <a:extLst>
                  <a:ext uri="{FF2B5EF4-FFF2-40B4-BE49-F238E27FC236}">
                    <a16:creationId xmlns:a16="http://schemas.microsoft.com/office/drawing/2014/main" id="{BBF44425-CDBB-6B7B-52DF-00B945D957B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17" name="组合 16">
              <a:extLst>
                <a:ext uri="{FF2B5EF4-FFF2-40B4-BE49-F238E27FC236}">
                  <a16:creationId xmlns:a16="http://schemas.microsoft.com/office/drawing/2014/main" id="{342CCEFF-EDE2-BDDC-4382-3CB16BA8D5BD}"/>
                </a:ext>
              </a:extLst>
            </p:cNvPr>
            <p:cNvGrpSpPr/>
            <p:nvPr/>
          </p:nvGrpSpPr>
          <p:grpSpPr>
            <a:xfrm>
              <a:off x="4552269" y="4769849"/>
              <a:ext cx="129540" cy="125730"/>
              <a:chOff x="4640580" y="4271010"/>
              <a:chExt cx="129540" cy="125730"/>
            </a:xfrm>
          </p:grpSpPr>
          <p:sp>
            <p:nvSpPr>
              <p:cNvPr id="18" name="矩形 17">
                <a:extLst>
                  <a:ext uri="{FF2B5EF4-FFF2-40B4-BE49-F238E27FC236}">
                    <a16:creationId xmlns:a16="http://schemas.microsoft.com/office/drawing/2014/main" id="{2F751587-D6DB-35ED-05EF-0EEC213F48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 name="矩形 18">
                <a:extLst>
                  <a:ext uri="{FF2B5EF4-FFF2-40B4-BE49-F238E27FC236}">
                    <a16:creationId xmlns:a16="http://schemas.microsoft.com/office/drawing/2014/main" id="{2C3B9789-5F36-2C97-3A44-9FFE6748BC5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0" name="组合 19">
              <a:extLst>
                <a:ext uri="{FF2B5EF4-FFF2-40B4-BE49-F238E27FC236}">
                  <a16:creationId xmlns:a16="http://schemas.microsoft.com/office/drawing/2014/main" id="{6C190587-0695-21E3-AEC6-D5CF6E2A3C71}"/>
                </a:ext>
              </a:extLst>
            </p:cNvPr>
            <p:cNvGrpSpPr/>
            <p:nvPr/>
          </p:nvGrpSpPr>
          <p:grpSpPr>
            <a:xfrm>
              <a:off x="4740183" y="4769849"/>
              <a:ext cx="129540" cy="125730"/>
              <a:chOff x="4640580" y="4271010"/>
              <a:chExt cx="129540" cy="125730"/>
            </a:xfrm>
          </p:grpSpPr>
          <p:sp>
            <p:nvSpPr>
              <p:cNvPr id="21" name="矩形 20">
                <a:extLst>
                  <a:ext uri="{FF2B5EF4-FFF2-40B4-BE49-F238E27FC236}">
                    <a16:creationId xmlns:a16="http://schemas.microsoft.com/office/drawing/2014/main" id="{781CCB8A-8FDD-4F0F-47E5-20F82022962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2" name="矩形 21">
                <a:extLst>
                  <a:ext uri="{FF2B5EF4-FFF2-40B4-BE49-F238E27FC236}">
                    <a16:creationId xmlns:a16="http://schemas.microsoft.com/office/drawing/2014/main" id="{E2A0AC08-C087-70FF-CCDC-B14C0909022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3" name="组合 22">
              <a:extLst>
                <a:ext uri="{FF2B5EF4-FFF2-40B4-BE49-F238E27FC236}">
                  <a16:creationId xmlns:a16="http://schemas.microsoft.com/office/drawing/2014/main" id="{64C03A1C-EAA6-339D-C196-6AC9C171ECBE}"/>
                </a:ext>
              </a:extLst>
            </p:cNvPr>
            <p:cNvGrpSpPr/>
            <p:nvPr/>
          </p:nvGrpSpPr>
          <p:grpSpPr>
            <a:xfrm>
              <a:off x="4928097" y="4769849"/>
              <a:ext cx="129540" cy="125730"/>
              <a:chOff x="4640580" y="4271010"/>
              <a:chExt cx="129540" cy="125730"/>
            </a:xfrm>
          </p:grpSpPr>
          <p:sp>
            <p:nvSpPr>
              <p:cNvPr id="24" name="矩形 23">
                <a:extLst>
                  <a:ext uri="{FF2B5EF4-FFF2-40B4-BE49-F238E27FC236}">
                    <a16:creationId xmlns:a16="http://schemas.microsoft.com/office/drawing/2014/main" id="{FBECB546-9531-8D21-7A55-0B88114B31C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5" name="矩形 24">
                <a:extLst>
                  <a:ext uri="{FF2B5EF4-FFF2-40B4-BE49-F238E27FC236}">
                    <a16:creationId xmlns:a16="http://schemas.microsoft.com/office/drawing/2014/main" id="{8FA22743-FE2C-566E-78E6-527E5948D979}"/>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26" name="矩形 25">
              <a:extLst>
                <a:ext uri="{FF2B5EF4-FFF2-40B4-BE49-F238E27FC236}">
                  <a16:creationId xmlns:a16="http://schemas.microsoft.com/office/drawing/2014/main" id="{763BC881-9D85-F851-3E14-B9DEA20A700D}"/>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7" name="矩形 26">
              <a:extLst>
                <a:ext uri="{FF2B5EF4-FFF2-40B4-BE49-F238E27FC236}">
                  <a16:creationId xmlns:a16="http://schemas.microsoft.com/office/drawing/2014/main" id="{4D321BAD-18FD-2521-A98A-7FA9D8801C7D}"/>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21E30832-86FC-94AA-5404-42FB07326F1C}"/>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 name="流程图: 手动操作 28">
              <a:extLst>
                <a:ext uri="{FF2B5EF4-FFF2-40B4-BE49-F238E27FC236}">
                  <a16:creationId xmlns:a16="http://schemas.microsoft.com/office/drawing/2014/main" id="{A015723C-4915-5EF6-9802-7383CDE671D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圆柱体 29">
              <a:extLst>
                <a:ext uri="{FF2B5EF4-FFF2-40B4-BE49-F238E27FC236}">
                  <a16:creationId xmlns:a16="http://schemas.microsoft.com/office/drawing/2014/main" id="{EECD0290-6B72-089E-D527-99BD4766625C}"/>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圆柱体 30">
              <a:extLst>
                <a:ext uri="{FF2B5EF4-FFF2-40B4-BE49-F238E27FC236}">
                  <a16:creationId xmlns:a16="http://schemas.microsoft.com/office/drawing/2014/main" id="{80FA721A-D9E7-ADF7-D747-4BFEA086E388}"/>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圆柱体 31">
              <a:extLst>
                <a:ext uri="{FF2B5EF4-FFF2-40B4-BE49-F238E27FC236}">
                  <a16:creationId xmlns:a16="http://schemas.microsoft.com/office/drawing/2014/main" id="{4CCAC771-56FA-00A6-E0F4-69A9B7031F84}"/>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圆柱体 32">
              <a:extLst>
                <a:ext uri="{FF2B5EF4-FFF2-40B4-BE49-F238E27FC236}">
                  <a16:creationId xmlns:a16="http://schemas.microsoft.com/office/drawing/2014/main" id="{31C2F7E2-6982-31E8-5026-FE96A874B0E6}"/>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5" name="组合 34">
            <a:extLst>
              <a:ext uri="{FF2B5EF4-FFF2-40B4-BE49-F238E27FC236}">
                <a16:creationId xmlns:a16="http://schemas.microsoft.com/office/drawing/2014/main" id="{C898C6BF-18A6-B9D1-6DE3-1F836BBE7597}"/>
              </a:ext>
            </a:extLst>
          </p:cNvPr>
          <p:cNvGrpSpPr/>
          <p:nvPr/>
        </p:nvGrpSpPr>
        <p:grpSpPr>
          <a:xfrm>
            <a:off x="972538" y="3296748"/>
            <a:ext cx="678009" cy="931138"/>
            <a:chOff x="4239488" y="3722370"/>
            <a:chExt cx="904012" cy="1241517"/>
          </a:xfrm>
        </p:grpSpPr>
        <p:sp>
          <p:nvSpPr>
            <p:cNvPr id="36" name="矩形 35">
              <a:extLst>
                <a:ext uri="{FF2B5EF4-FFF2-40B4-BE49-F238E27FC236}">
                  <a16:creationId xmlns:a16="http://schemas.microsoft.com/office/drawing/2014/main" id="{CC71EDEA-2133-8866-CFA9-34AA167A918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7" name="组合 36">
              <a:extLst>
                <a:ext uri="{FF2B5EF4-FFF2-40B4-BE49-F238E27FC236}">
                  <a16:creationId xmlns:a16="http://schemas.microsoft.com/office/drawing/2014/main" id="{B24BED50-EBF9-77F6-8747-6D054EA28965}"/>
                </a:ext>
              </a:extLst>
            </p:cNvPr>
            <p:cNvGrpSpPr/>
            <p:nvPr/>
          </p:nvGrpSpPr>
          <p:grpSpPr>
            <a:xfrm>
              <a:off x="4364355" y="4769849"/>
              <a:ext cx="129540" cy="125730"/>
              <a:chOff x="4640580" y="4271010"/>
              <a:chExt cx="129540" cy="125730"/>
            </a:xfrm>
          </p:grpSpPr>
          <p:sp>
            <p:nvSpPr>
              <p:cNvPr id="55" name="矩形 54">
                <a:extLst>
                  <a:ext uri="{FF2B5EF4-FFF2-40B4-BE49-F238E27FC236}">
                    <a16:creationId xmlns:a16="http://schemas.microsoft.com/office/drawing/2014/main" id="{DCEE9C84-B7EA-7BF5-AD15-486B05DB14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矩形 55">
                <a:extLst>
                  <a:ext uri="{FF2B5EF4-FFF2-40B4-BE49-F238E27FC236}">
                    <a16:creationId xmlns:a16="http://schemas.microsoft.com/office/drawing/2014/main" id="{832E09D9-EADD-66AD-210A-2ABF8FA557CB}"/>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38" name="组合 37">
              <a:extLst>
                <a:ext uri="{FF2B5EF4-FFF2-40B4-BE49-F238E27FC236}">
                  <a16:creationId xmlns:a16="http://schemas.microsoft.com/office/drawing/2014/main" id="{EE45CAD4-E039-8A6F-578B-63A6AF3C2E09}"/>
                </a:ext>
              </a:extLst>
            </p:cNvPr>
            <p:cNvGrpSpPr/>
            <p:nvPr/>
          </p:nvGrpSpPr>
          <p:grpSpPr>
            <a:xfrm>
              <a:off x="4552269" y="4769849"/>
              <a:ext cx="129540" cy="125730"/>
              <a:chOff x="4640580" y="4271010"/>
              <a:chExt cx="129540" cy="125730"/>
            </a:xfrm>
          </p:grpSpPr>
          <p:sp>
            <p:nvSpPr>
              <p:cNvPr id="53" name="矩形 52">
                <a:extLst>
                  <a:ext uri="{FF2B5EF4-FFF2-40B4-BE49-F238E27FC236}">
                    <a16:creationId xmlns:a16="http://schemas.microsoft.com/office/drawing/2014/main" id="{D82E879D-C821-724D-F76C-FCB46C2069D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4" name="矩形 53">
                <a:extLst>
                  <a:ext uri="{FF2B5EF4-FFF2-40B4-BE49-F238E27FC236}">
                    <a16:creationId xmlns:a16="http://schemas.microsoft.com/office/drawing/2014/main" id="{DBBF77B2-BB56-51A4-3F9B-AC11114574A7}"/>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39" name="组合 38">
              <a:extLst>
                <a:ext uri="{FF2B5EF4-FFF2-40B4-BE49-F238E27FC236}">
                  <a16:creationId xmlns:a16="http://schemas.microsoft.com/office/drawing/2014/main" id="{40D72878-EBC0-DC83-B5B8-B161C8AA3B6D}"/>
                </a:ext>
              </a:extLst>
            </p:cNvPr>
            <p:cNvGrpSpPr/>
            <p:nvPr/>
          </p:nvGrpSpPr>
          <p:grpSpPr>
            <a:xfrm>
              <a:off x="4740183" y="4769849"/>
              <a:ext cx="129540" cy="125730"/>
              <a:chOff x="4640580" y="4271010"/>
              <a:chExt cx="129540" cy="125730"/>
            </a:xfrm>
          </p:grpSpPr>
          <p:sp>
            <p:nvSpPr>
              <p:cNvPr id="51" name="矩形 50">
                <a:extLst>
                  <a:ext uri="{FF2B5EF4-FFF2-40B4-BE49-F238E27FC236}">
                    <a16:creationId xmlns:a16="http://schemas.microsoft.com/office/drawing/2014/main" id="{5A365723-7077-5B5C-273E-D06CC9AAC10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2" name="矩形 51">
                <a:extLst>
                  <a:ext uri="{FF2B5EF4-FFF2-40B4-BE49-F238E27FC236}">
                    <a16:creationId xmlns:a16="http://schemas.microsoft.com/office/drawing/2014/main" id="{92A5F423-363F-868F-46E6-24E00B4EDE7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40" name="组合 39">
              <a:extLst>
                <a:ext uri="{FF2B5EF4-FFF2-40B4-BE49-F238E27FC236}">
                  <a16:creationId xmlns:a16="http://schemas.microsoft.com/office/drawing/2014/main" id="{DEC0C1D0-E96D-DA21-2B71-4A954E5D86DE}"/>
                </a:ext>
              </a:extLst>
            </p:cNvPr>
            <p:cNvGrpSpPr/>
            <p:nvPr/>
          </p:nvGrpSpPr>
          <p:grpSpPr>
            <a:xfrm>
              <a:off x="4928097" y="4769849"/>
              <a:ext cx="129540" cy="125730"/>
              <a:chOff x="4640580" y="4271010"/>
              <a:chExt cx="129540" cy="125730"/>
            </a:xfrm>
          </p:grpSpPr>
          <p:sp>
            <p:nvSpPr>
              <p:cNvPr id="49" name="矩形 48">
                <a:extLst>
                  <a:ext uri="{FF2B5EF4-FFF2-40B4-BE49-F238E27FC236}">
                    <a16:creationId xmlns:a16="http://schemas.microsoft.com/office/drawing/2014/main" id="{175D78AF-B382-EFDE-7D45-FBB7A15C62D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0" name="矩形 49">
                <a:extLst>
                  <a:ext uri="{FF2B5EF4-FFF2-40B4-BE49-F238E27FC236}">
                    <a16:creationId xmlns:a16="http://schemas.microsoft.com/office/drawing/2014/main" id="{40FBC885-9260-0163-5EF5-450EBE62697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41" name="矩形 40">
              <a:extLst>
                <a:ext uri="{FF2B5EF4-FFF2-40B4-BE49-F238E27FC236}">
                  <a16:creationId xmlns:a16="http://schemas.microsoft.com/office/drawing/2014/main" id="{8380195E-0D64-70BB-F5D4-6341743C5B2A}"/>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2" name="矩形 41">
              <a:extLst>
                <a:ext uri="{FF2B5EF4-FFF2-40B4-BE49-F238E27FC236}">
                  <a16:creationId xmlns:a16="http://schemas.microsoft.com/office/drawing/2014/main" id="{7FCD5EFD-E4E9-E421-B0D2-BBB330820144}"/>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3" name="矩形 42">
              <a:extLst>
                <a:ext uri="{FF2B5EF4-FFF2-40B4-BE49-F238E27FC236}">
                  <a16:creationId xmlns:a16="http://schemas.microsoft.com/office/drawing/2014/main" id="{E27F200D-8F63-B5FA-E007-C72F846E06D2}"/>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4" name="流程图: 手动操作 43">
              <a:extLst>
                <a:ext uri="{FF2B5EF4-FFF2-40B4-BE49-F238E27FC236}">
                  <a16:creationId xmlns:a16="http://schemas.microsoft.com/office/drawing/2014/main" id="{279CDDF1-BBAA-00CF-6845-5CFD5114B3C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圆柱体 44">
              <a:extLst>
                <a:ext uri="{FF2B5EF4-FFF2-40B4-BE49-F238E27FC236}">
                  <a16:creationId xmlns:a16="http://schemas.microsoft.com/office/drawing/2014/main" id="{E27F3E0E-A785-DE7A-6D14-41E3956558E6}"/>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圆柱体 45">
              <a:extLst>
                <a:ext uri="{FF2B5EF4-FFF2-40B4-BE49-F238E27FC236}">
                  <a16:creationId xmlns:a16="http://schemas.microsoft.com/office/drawing/2014/main" id="{0D4ED10E-43BB-E903-C7BA-27606129540B}"/>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圆柱体 46">
              <a:extLst>
                <a:ext uri="{FF2B5EF4-FFF2-40B4-BE49-F238E27FC236}">
                  <a16:creationId xmlns:a16="http://schemas.microsoft.com/office/drawing/2014/main" id="{4C90AB9F-9240-C747-D5C6-9A3ACED87F5B}"/>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圆柱体 47">
              <a:extLst>
                <a:ext uri="{FF2B5EF4-FFF2-40B4-BE49-F238E27FC236}">
                  <a16:creationId xmlns:a16="http://schemas.microsoft.com/office/drawing/2014/main" id="{5C17DE4E-EB48-9192-1E93-27D45D8BB4BE}"/>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7" name="组合 56">
            <a:extLst>
              <a:ext uri="{FF2B5EF4-FFF2-40B4-BE49-F238E27FC236}">
                <a16:creationId xmlns:a16="http://schemas.microsoft.com/office/drawing/2014/main" id="{684D915E-A94B-8297-E26D-BF30EAF72B61}"/>
              </a:ext>
            </a:extLst>
          </p:cNvPr>
          <p:cNvGrpSpPr/>
          <p:nvPr/>
        </p:nvGrpSpPr>
        <p:grpSpPr>
          <a:xfrm>
            <a:off x="2910194" y="3296748"/>
            <a:ext cx="678009" cy="931138"/>
            <a:chOff x="4239488" y="3722370"/>
            <a:chExt cx="904012" cy="1241517"/>
          </a:xfrm>
        </p:grpSpPr>
        <p:sp>
          <p:nvSpPr>
            <p:cNvPr id="58" name="矩形 57">
              <a:extLst>
                <a:ext uri="{FF2B5EF4-FFF2-40B4-BE49-F238E27FC236}">
                  <a16:creationId xmlns:a16="http://schemas.microsoft.com/office/drawing/2014/main" id="{7A63EE5C-2963-B381-C7C6-BD21AFCB58BD}"/>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9" name="组合 58">
              <a:extLst>
                <a:ext uri="{FF2B5EF4-FFF2-40B4-BE49-F238E27FC236}">
                  <a16:creationId xmlns:a16="http://schemas.microsoft.com/office/drawing/2014/main" id="{0D5BC03D-E0F7-09E6-6A95-CD267A0DD55F}"/>
                </a:ext>
              </a:extLst>
            </p:cNvPr>
            <p:cNvGrpSpPr/>
            <p:nvPr/>
          </p:nvGrpSpPr>
          <p:grpSpPr>
            <a:xfrm>
              <a:off x="4364355" y="4769849"/>
              <a:ext cx="129540" cy="125730"/>
              <a:chOff x="4640580" y="4271010"/>
              <a:chExt cx="129540" cy="125730"/>
            </a:xfrm>
          </p:grpSpPr>
          <p:sp>
            <p:nvSpPr>
              <p:cNvPr id="205" name="矩形 204">
                <a:extLst>
                  <a:ext uri="{FF2B5EF4-FFF2-40B4-BE49-F238E27FC236}">
                    <a16:creationId xmlns:a16="http://schemas.microsoft.com/office/drawing/2014/main" id="{6712DAEE-C9E0-CE12-9047-4DE882D01DA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6" name="矩形 205">
                <a:extLst>
                  <a:ext uri="{FF2B5EF4-FFF2-40B4-BE49-F238E27FC236}">
                    <a16:creationId xmlns:a16="http://schemas.microsoft.com/office/drawing/2014/main" id="{72B1EE72-C8BD-3B53-E927-C5E2C686FDA5}"/>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0" name="组合 59">
              <a:extLst>
                <a:ext uri="{FF2B5EF4-FFF2-40B4-BE49-F238E27FC236}">
                  <a16:creationId xmlns:a16="http://schemas.microsoft.com/office/drawing/2014/main" id="{4D6F7512-5D31-54B0-D3FD-F12109972A78}"/>
                </a:ext>
              </a:extLst>
            </p:cNvPr>
            <p:cNvGrpSpPr/>
            <p:nvPr/>
          </p:nvGrpSpPr>
          <p:grpSpPr>
            <a:xfrm>
              <a:off x="4552269" y="4769849"/>
              <a:ext cx="129540" cy="125730"/>
              <a:chOff x="4640580" y="4271010"/>
              <a:chExt cx="129540" cy="125730"/>
            </a:xfrm>
          </p:grpSpPr>
          <p:sp>
            <p:nvSpPr>
              <p:cNvPr id="203" name="矩形 202">
                <a:extLst>
                  <a:ext uri="{FF2B5EF4-FFF2-40B4-BE49-F238E27FC236}">
                    <a16:creationId xmlns:a16="http://schemas.microsoft.com/office/drawing/2014/main" id="{5DC2B883-D416-867E-D37A-A3C5108DCF5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4" name="矩形 203">
                <a:extLst>
                  <a:ext uri="{FF2B5EF4-FFF2-40B4-BE49-F238E27FC236}">
                    <a16:creationId xmlns:a16="http://schemas.microsoft.com/office/drawing/2014/main" id="{4B7A361F-4275-78DA-8683-1395DA536DE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1" name="组合 60">
              <a:extLst>
                <a:ext uri="{FF2B5EF4-FFF2-40B4-BE49-F238E27FC236}">
                  <a16:creationId xmlns:a16="http://schemas.microsoft.com/office/drawing/2014/main" id="{CC85F503-F5D2-BB00-7669-739130894B5D}"/>
                </a:ext>
              </a:extLst>
            </p:cNvPr>
            <p:cNvGrpSpPr/>
            <p:nvPr/>
          </p:nvGrpSpPr>
          <p:grpSpPr>
            <a:xfrm>
              <a:off x="4740183" y="4769849"/>
              <a:ext cx="129540" cy="125730"/>
              <a:chOff x="4640580" y="4271010"/>
              <a:chExt cx="129540" cy="125730"/>
            </a:xfrm>
          </p:grpSpPr>
          <p:sp>
            <p:nvSpPr>
              <p:cNvPr id="201" name="矩形 200">
                <a:extLst>
                  <a:ext uri="{FF2B5EF4-FFF2-40B4-BE49-F238E27FC236}">
                    <a16:creationId xmlns:a16="http://schemas.microsoft.com/office/drawing/2014/main" id="{1E826AF9-6B9D-80CF-642C-F6C96927B9E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2" name="矩形 201">
                <a:extLst>
                  <a:ext uri="{FF2B5EF4-FFF2-40B4-BE49-F238E27FC236}">
                    <a16:creationId xmlns:a16="http://schemas.microsoft.com/office/drawing/2014/main" id="{E70C3AF4-0048-0C8F-7BA9-2D080BE5234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2" name="组合 61">
              <a:extLst>
                <a:ext uri="{FF2B5EF4-FFF2-40B4-BE49-F238E27FC236}">
                  <a16:creationId xmlns:a16="http://schemas.microsoft.com/office/drawing/2014/main" id="{F0504140-C077-D7A5-8809-5CCD9A9CD077}"/>
                </a:ext>
              </a:extLst>
            </p:cNvPr>
            <p:cNvGrpSpPr/>
            <p:nvPr/>
          </p:nvGrpSpPr>
          <p:grpSpPr>
            <a:xfrm>
              <a:off x="4928097" y="4769849"/>
              <a:ext cx="129540" cy="125730"/>
              <a:chOff x="4640580" y="4271010"/>
              <a:chExt cx="129540" cy="125730"/>
            </a:xfrm>
          </p:grpSpPr>
          <p:sp>
            <p:nvSpPr>
              <p:cNvPr id="199" name="矩形 198">
                <a:extLst>
                  <a:ext uri="{FF2B5EF4-FFF2-40B4-BE49-F238E27FC236}">
                    <a16:creationId xmlns:a16="http://schemas.microsoft.com/office/drawing/2014/main" id="{EF1EE3EA-F6FF-14CE-19DF-76138B2040F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0" name="矩形 199">
                <a:extLst>
                  <a:ext uri="{FF2B5EF4-FFF2-40B4-BE49-F238E27FC236}">
                    <a16:creationId xmlns:a16="http://schemas.microsoft.com/office/drawing/2014/main" id="{2EEA11F6-39E5-1B48-CA1D-04F856B0419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63" name="矩形 62">
              <a:extLst>
                <a:ext uri="{FF2B5EF4-FFF2-40B4-BE49-F238E27FC236}">
                  <a16:creationId xmlns:a16="http://schemas.microsoft.com/office/drawing/2014/main" id="{6AB8DB4E-42C4-FF66-6B96-E7A9D7417A38}"/>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2" name="矩形 191">
              <a:extLst>
                <a:ext uri="{FF2B5EF4-FFF2-40B4-BE49-F238E27FC236}">
                  <a16:creationId xmlns:a16="http://schemas.microsoft.com/office/drawing/2014/main" id="{E8F1F232-CEC5-6BA4-8458-EED01B75E40A}"/>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3" name="矩形 192">
              <a:extLst>
                <a:ext uri="{FF2B5EF4-FFF2-40B4-BE49-F238E27FC236}">
                  <a16:creationId xmlns:a16="http://schemas.microsoft.com/office/drawing/2014/main" id="{11D9E494-C1CA-44FF-1947-08A18C111BE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4" name="流程图: 手动操作 193">
              <a:extLst>
                <a:ext uri="{FF2B5EF4-FFF2-40B4-BE49-F238E27FC236}">
                  <a16:creationId xmlns:a16="http://schemas.microsoft.com/office/drawing/2014/main" id="{9C7F802F-E7CE-0EA4-17F7-7E30F52C3A3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5" name="圆柱体 194">
              <a:extLst>
                <a:ext uri="{FF2B5EF4-FFF2-40B4-BE49-F238E27FC236}">
                  <a16:creationId xmlns:a16="http://schemas.microsoft.com/office/drawing/2014/main" id="{1893169F-21D4-74DC-952B-3133ED594160}"/>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6" name="圆柱体 195">
              <a:extLst>
                <a:ext uri="{FF2B5EF4-FFF2-40B4-BE49-F238E27FC236}">
                  <a16:creationId xmlns:a16="http://schemas.microsoft.com/office/drawing/2014/main" id="{5545F1CB-EFFC-F32C-3E2E-1FF349464A09}"/>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7" name="圆柱体 196">
              <a:extLst>
                <a:ext uri="{FF2B5EF4-FFF2-40B4-BE49-F238E27FC236}">
                  <a16:creationId xmlns:a16="http://schemas.microsoft.com/office/drawing/2014/main" id="{B6D759A5-C3F6-3B23-457D-0CCC00EF5B0F}"/>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8" name="圆柱体 197">
              <a:extLst>
                <a:ext uri="{FF2B5EF4-FFF2-40B4-BE49-F238E27FC236}">
                  <a16:creationId xmlns:a16="http://schemas.microsoft.com/office/drawing/2014/main" id="{4F7123B4-3B23-13A2-424A-45B924DFFD0C}"/>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08" name="图片 207">
            <a:extLst>
              <a:ext uri="{FF2B5EF4-FFF2-40B4-BE49-F238E27FC236}">
                <a16:creationId xmlns:a16="http://schemas.microsoft.com/office/drawing/2014/main" id="{D790F31D-5D35-2AB4-B2FB-6ADCCA071F2A}"/>
              </a:ext>
            </a:extLst>
          </p:cNvPr>
          <p:cNvPicPr>
            <a:picLocks noChangeAspect="1"/>
          </p:cNvPicPr>
          <p:nvPr/>
        </p:nvPicPr>
        <p:blipFill>
          <a:blip r:embed="rId5"/>
          <a:stretch>
            <a:fillRect/>
          </a:stretch>
        </p:blipFill>
        <p:spPr>
          <a:xfrm>
            <a:off x="524370" y="4836415"/>
            <a:ext cx="678008" cy="678008"/>
          </a:xfrm>
          <a:prstGeom prst="rect">
            <a:avLst/>
          </a:prstGeom>
        </p:spPr>
      </p:pic>
      <p:pic>
        <p:nvPicPr>
          <p:cNvPr id="209" name="图片 208">
            <a:extLst>
              <a:ext uri="{FF2B5EF4-FFF2-40B4-BE49-F238E27FC236}">
                <a16:creationId xmlns:a16="http://schemas.microsoft.com/office/drawing/2014/main" id="{C8C0E6A9-9CCC-A7FB-0112-CC8F56A495CC}"/>
              </a:ext>
            </a:extLst>
          </p:cNvPr>
          <p:cNvPicPr>
            <a:picLocks noChangeAspect="1"/>
          </p:cNvPicPr>
          <p:nvPr/>
        </p:nvPicPr>
        <p:blipFill>
          <a:blip r:embed="rId5"/>
          <a:stretch>
            <a:fillRect/>
          </a:stretch>
        </p:blipFill>
        <p:spPr>
          <a:xfrm>
            <a:off x="1396636" y="4836415"/>
            <a:ext cx="678008" cy="678008"/>
          </a:xfrm>
          <a:prstGeom prst="rect">
            <a:avLst/>
          </a:prstGeom>
        </p:spPr>
      </p:pic>
      <p:pic>
        <p:nvPicPr>
          <p:cNvPr id="210" name="图片 209">
            <a:extLst>
              <a:ext uri="{FF2B5EF4-FFF2-40B4-BE49-F238E27FC236}">
                <a16:creationId xmlns:a16="http://schemas.microsoft.com/office/drawing/2014/main" id="{3373AEAC-CCF9-A9DA-C499-DD75F1F8EBC4}"/>
              </a:ext>
            </a:extLst>
          </p:cNvPr>
          <p:cNvPicPr>
            <a:picLocks noChangeAspect="1"/>
          </p:cNvPicPr>
          <p:nvPr/>
        </p:nvPicPr>
        <p:blipFill>
          <a:blip r:embed="rId5"/>
          <a:stretch>
            <a:fillRect/>
          </a:stretch>
        </p:blipFill>
        <p:spPr>
          <a:xfrm>
            <a:off x="2477909" y="4836415"/>
            <a:ext cx="678008" cy="678008"/>
          </a:xfrm>
          <a:prstGeom prst="rect">
            <a:avLst/>
          </a:prstGeom>
        </p:spPr>
      </p:pic>
      <p:pic>
        <p:nvPicPr>
          <p:cNvPr id="211" name="图片 210">
            <a:extLst>
              <a:ext uri="{FF2B5EF4-FFF2-40B4-BE49-F238E27FC236}">
                <a16:creationId xmlns:a16="http://schemas.microsoft.com/office/drawing/2014/main" id="{76E089A9-A062-3BDB-774E-5F4E9672AC9E}"/>
              </a:ext>
            </a:extLst>
          </p:cNvPr>
          <p:cNvPicPr>
            <a:picLocks noChangeAspect="1"/>
          </p:cNvPicPr>
          <p:nvPr/>
        </p:nvPicPr>
        <p:blipFill>
          <a:blip r:embed="rId5"/>
          <a:stretch>
            <a:fillRect/>
          </a:stretch>
        </p:blipFill>
        <p:spPr>
          <a:xfrm>
            <a:off x="3350175" y="4836415"/>
            <a:ext cx="678008" cy="678008"/>
          </a:xfrm>
          <a:prstGeom prst="rect">
            <a:avLst/>
          </a:prstGeom>
        </p:spPr>
      </p:pic>
      <p:cxnSp>
        <p:nvCxnSpPr>
          <p:cNvPr id="213" name="直接连接符 212">
            <a:extLst>
              <a:ext uri="{FF2B5EF4-FFF2-40B4-BE49-F238E27FC236}">
                <a16:creationId xmlns:a16="http://schemas.microsoft.com/office/drawing/2014/main" id="{8B11C7EA-675E-4818-0440-7B6980129FC5}"/>
              </a:ext>
            </a:extLst>
          </p:cNvPr>
          <p:cNvCxnSpPr>
            <a:cxnSpLocks/>
            <a:stCxn id="208" idx="0"/>
            <a:endCxn id="45" idx="1"/>
          </p:cNvCxnSpPr>
          <p:nvPr/>
        </p:nvCxnSpPr>
        <p:spPr>
          <a:xfrm flipV="1">
            <a:off x="863374" y="4021125"/>
            <a:ext cx="29757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8D06004-4639-5E15-AF92-A0D8E23B6E1D}"/>
              </a:ext>
            </a:extLst>
          </p:cNvPr>
          <p:cNvCxnSpPr>
            <a:cxnSpLocks/>
            <a:stCxn id="209" idx="0"/>
            <a:endCxn id="46" idx="1"/>
          </p:cNvCxnSpPr>
          <p:nvPr/>
        </p:nvCxnSpPr>
        <p:spPr>
          <a:xfrm flipH="1" flipV="1">
            <a:off x="1461439" y="4021125"/>
            <a:ext cx="27420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A68D002F-2CEB-BAE2-76BD-4C705080EFDA}"/>
              </a:ext>
            </a:extLst>
          </p:cNvPr>
          <p:cNvCxnSpPr>
            <a:cxnSpLocks/>
            <a:stCxn id="211" idx="0"/>
            <a:endCxn id="196" idx="1"/>
          </p:cNvCxnSpPr>
          <p:nvPr/>
        </p:nvCxnSpPr>
        <p:spPr>
          <a:xfrm flipH="1" flipV="1">
            <a:off x="3399095" y="4021125"/>
            <a:ext cx="290084"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61EC37F5-9FE2-82A0-8322-0B4482A151C7}"/>
              </a:ext>
            </a:extLst>
          </p:cNvPr>
          <p:cNvCxnSpPr>
            <a:cxnSpLocks/>
            <a:stCxn id="210" idx="0"/>
            <a:endCxn id="195" idx="1"/>
          </p:cNvCxnSpPr>
          <p:nvPr/>
        </p:nvCxnSpPr>
        <p:spPr>
          <a:xfrm flipV="1">
            <a:off x="2816913" y="4021125"/>
            <a:ext cx="281688"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6E84F9D-FA4C-78CF-35E1-171F05426E67}"/>
              </a:ext>
            </a:extLst>
          </p:cNvPr>
          <p:cNvCxnSpPr>
            <a:cxnSpLocks/>
            <a:stCxn id="47" idx="1"/>
            <a:endCxn id="30" idx="1"/>
          </p:cNvCxnSpPr>
          <p:nvPr/>
        </p:nvCxnSpPr>
        <p:spPr>
          <a:xfrm flipH="1" flipV="1">
            <a:off x="1160943" y="2583087"/>
            <a:ext cx="41435"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组合 257">
            <a:extLst>
              <a:ext uri="{FF2B5EF4-FFF2-40B4-BE49-F238E27FC236}">
                <a16:creationId xmlns:a16="http://schemas.microsoft.com/office/drawing/2014/main" id="{859C0DE7-9C73-91AA-366E-436306537065}"/>
              </a:ext>
            </a:extLst>
          </p:cNvPr>
          <p:cNvGrpSpPr/>
          <p:nvPr/>
        </p:nvGrpSpPr>
        <p:grpSpPr>
          <a:xfrm>
            <a:off x="2880785" y="1858710"/>
            <a:ext cx="678009" cy="931138"/>
            <a:chOff x="4239488" y="3722370"/>
            <a:chExt cx="904012" cy="1241517"/>
          </a:xfrm>
        </p:grpSpPr>
        <p:sp>
          <p:nvSpPr>
            <p:cNvPr id="266" name="矩形 265">
              <a:extLst>
                <a:ext uri="{FF2B5EF4-FFF2-40B4-BE49-F238E27FC236}">
                  <a16:creationId xmlns:a16="http://schemas.microsoft.com/office/drawing/2014/main" id="{7EC9D816-F386-DD2B-30ED-E63CFD7A6EA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67" name="组合 266">
              <a:extLst>
                <a:ext uri="{FF2B5EF4-FFF2-40B4-BE49-F238E27FC236}">
                  <a16:creationId xmlns:a16="http://schemas.microsoft.com/office/drawing/2014/main" id="{A53EE1EF-512C-7C72-6F97-3F17A6EE5CD7}"/>
                </a:ext>
              </a:extLst>
            </p:cNvPr>
            <p:cNvGrpSpPr/>
            <p:nvPr/>
          </p:nvGrpSpPr>
          <p:grpSpPr>
            <a:xfrm>
              <a:off x="4364355" y="4769849"/>
              <a:ext cx="129540" cy="125730"/>
              <a:chOff x="4640580" y="4271010"/>
              <a:chExt cx="129540" cy="125730"/>
            </a:xfrm>
          </p:grpSpPr>
          <p:sp>
            <p:nvSpPr>
              <p:cNvPr id="295" name="矩形 294">
                <a:extLst>
                  <a:ext uri="{FF2B5EF4-FFF2-40B4-BE49-F238E27FC236}">
                    <a16:creationId xmlns:a16="http://schemas.microsoft.com/office/drawing/2014/main" id="{52EFBEA6-68F6-CC42-709A-71FB83719BFF}"/>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6" name="矩形 295">
                <a:extLst>
                  <a:ext uri="{FF2B5EF4-FFF2-40B4-BE49-F238E27FC236}">
                    <a16:creationId xmlns:a16="http://schemas.microsoft.com/office/drawing/2014/main" id="{B2A7753F-F107-3F56-7D07-4FC7A64FF87A}"/>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68" name="组合 267">
              <a:extLst>
                <a:ext uri="{FF2B5EF4-FFF2-40B4-BE49-F238E27FC236}">
                  <a16:creationId xmlns:a16="http://schemas.microsoft.com/office/drawing/2014/main" id="{FE81C1F1-EE90-A349-7235-61F3A366FC13}"/>
                </a:ext>
              </a:extLst>
            </p:cNvPr>
            <p:cNvGrpSpPr/>
            <p:nvPr/>
          </p:nvGrpSpPr>
          <p:grpSpPr>
            <a:xfrm>
              <a:off x="4552269" y="4769849"/>
              <a:ext cx="129540" cy="125730"/>
              <a:chOff x="4640580" y="4271010"/>
              <a:chExt cx="129540" cy="125730"/>
            </a:xfrm>
          </p:grpSpPr>
          <p:sp>
            <p:nvSpPr>
              <p:cNvPr id="293" name="矩形 292">
                <a:extLst>
                  <a:ext uri="{FF2B5EF4-FFF2-40B4-BE49-F238E27FC236}">
                    <a16:creationId xmlns:a16="http://schemas.microsoft.com/office/drawing/2014/main" id="{E4C6EE34-FA5E-0506-A18C-7D8D263E99B4}"/>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4" name="矩形 293">
                <a:extLst>
                  <a:ext uri="{FF2B5EF4-FFF2-40B4-BE49-F238E27FC236}">
                    <a16:creationId xmlns:a16="http://schemas.microsoft.com/office/drawing/2014/main" id="{B4D1B691-B4BD-015F-6905-B0463DF2669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69" name="组合 268">
              <a:extLst>
                <a:ext uri="{FF2B5EF4-FFF2-40B4-BE49-F238E27FC236}">
                  <a16:creationId xmlns:a16="http://schemas.microsoft.com/office/drawing/2014/main" id="{276A1039-9C32-CEA8-FACB-54CE72188072}"/>
                </a:ext>
              </a:extLst>
            </p:cNvPr>
            <p:cNvGrpSpPr/>
            <p:nvPr/>
          </p:nvGrpSpPr>
          <p:grpSpPr>
            <a:xfrm>
              <a:off x="4740183" y="4769849"/>
              <a:ext cx="129540" cy="125730"/>
              <a:chOff x="4640580" y="4271010"/>
              <a:chExt cx="129540" cy="125730"/>
            </a:xfrm>
          </p:grpSpPr>
          <p:sp>
            <p:nvSpPr>
              <p:cNvPr id="291" name="矩形 290">
                <a:extLst>
                  <a:ext uri="{FF2B5EF4-FFF2-40B4-BE49-F238E27FC236}">
                    <a16:creationId xmlns:a16="http://schemas.microsoft.com/office/drawing/2014/main" id="{56D9F615-D099-BA0B-8E4E-CDAFE33CAA02}"/>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2" name="矩形 291">
                <a:extLst>
                  <a:ext uri="{FF2B5EF4-FFF2-40B4-BE49-F238E27FC236}">
                    <a16:creationId xmlns:a16="http://schemas.microsoft.com/office/drawing/2014/main" id="{9D2687C2-AD30-ADD8-0DDC-657069368E5D}"/>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70" name="组合 269">
              <a:extLst>
                <a:ext uri="{FF2B5EF4-FFF2-40B4-BE49-F238E27FC236}">
                  <a16:creationId xmlns:a16="http://schemas.microsoft.com/office/drawing/2014/main" id="{129CFE3E-7E2E-46D0-F93E-6DD2BDC01A74}"/>
                </a:ext>
              </a:extLst>
            </p:cNvPr>
            <p:cNvGrpSpPr/>
            <p:nvPr/>
          </p:nvGrpSpPr>
          <p:grpSpPr>
            <a:xfrm>
              <a:off x="4928097" y="4769849"/>
              <a:ext cx="129540" cy="125730"/>
              <a:chOff x="4640580" y="4271010"/>
              <a:chExt cx="129540" cy="125730"/>
            </a:xfrm>
          </p:grpSpPr>
          <p:sp>
            <p:nvSpPr>
              <p:cNvPr id="289" name="矩形 288">
                <a:extLst>
                  <a:ext uri="{FF2B5EF4-FFF2-40B4-BE49-F238E27FC236}">
                    <a16:creationId xmlns:a16="http://schemas.microsoft.com/office/drawing/2014/main" id="{E89BB4CE-68ED-0DF9-2E33-8BF1099AD1D9}"/>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0" name="矩形 289">
                <a:extLst>
                  <a:ext uri="{FF2B5EF4-FFF2-40B4-BE49-F238E27FC236}">
                    <a16:creationId xmlns:a16="http://schemas.microsoft.com/office/drawing/2014/main" id="{244BD7A3-A84B-896D-9E6D-9F9B6748F15F}"/>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272" name="矩形 271">
              <a:extLst>
                <a:ext uri="{FF2B5EF4-FFF2-40B4-BE49-F238E27FC236}">
                  <a16:creationId xmlns:a16="http://schemas.microsoft.com/office/drawing/2014/main" id="{992824E4-2FAB-46B2-BA8D-96C63F4ABEF9}"/>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78" name="矩形 277">
              <a:extLst>
                <a:ext uri="{FF2B5EF4-FFF2-40B4-BE49-F238E27FC236}">
                  <a16:creationId xmlns:a16="http://schemas.microsoft.com/office/drawing/2014/main" id="{43CC6D4E-8C4B-440F-5C66-7A092603633C}"/>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1" name="矩形 280">
              <a:extLst>
                <a:ext uri="{FF2B5EF4-FFF2-40B4-BE49-F238E27FC236}">
                  <a16:creationId xmlns:a16="http://schemas.microsoft.com/office/drawing/2014/main" id="{87E1A8DA-1D7B-50D9-C9A5-C8CFD2C243C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4" name="流程图: 手动操作 283">
              <a:extLst>
                <a:ext uri="{FF2B5EF4-FFF2-40B4-BE49-F238E27FC236}">
                  <a16:creationId xmlns:a16="http://schemas.microsoft.com/office/drawing/2014/main" id="{995293ED-D88F-03D7-F120-883CBF4B16B1}"/>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5" name="圆柱体 284">
              <a:extLst>
                <a:ext uri="{FF2B5EF4-FFF2-40B4-BE49-F238E27FC236}">
                  <a16:creationId xmlns:a16="http://schemas.microsoft.com/office/drawing/2014/main" id="{8D924997-C120-1461-F462-26DAC1655C53}"/>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6" name="圆柱体 285">
              <a:extLst>
                <a:ext uri="{FF2B5EF4-FFF2-40B4-BE49-F238E27FC236}">
                  <a16:creationId xmlns:a16="http://schemas.microsoft.com/office/drawing/2014/main" id="{4A67B444-D1D7-DA9A-B340-B2A794E30033}"/>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7" name="圆柱体 286">
              <a:extLst>
                <a:ext uri="{FF2B5EF4-FFF2-40B4-BE49-F238E27FC236}">
                  <a16:creationId xmlns:a16="http://schemas.microsoft.com/office/drawing/2014/main" id="{A7D5A056-F9A1-37E9-BB0E-77F3A1345676}"/>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8" name="圆柱体 287">
              <a:extLst>
                <a:ext uri="{FF2B5EF4-FFF2-40B4-BE49-F238E27FC236}">
                  <a16:creationId xmlns:a16="http://schemas.microsoft.com/office/drawing/2014/main" id="{5387AC83-5CEF-EA51-618B-96DF89160577}"/>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298" name="直接连接符 297">
            <a:extLst>
              <a:ext uri="{FF2B5EF4-FFF2-40B4-BE49-F238E27FC236}">
                <a16:creationId xmlns:a16="http://schemas.microsoft.com/office/drawing/2014/main" id="{C0DD1029-4F15-F40A-F644-8F4EE12A5597}"/>
              </a:ext>
            </a:extLst>
          </p:cNvPr>
          <p:cNvCxnSpPr>
            <a:cxnSpLocks/>
            <a:stCxn id="48" idx="1"/>
            <a:endCxn id="285" idx="1"/>
          </p:cNvCxnSpPr>
          <p:nvPr/>
        </p:nvCxnSpPr>
        <p:spPr>
          <a:xfrm flipV="1">
            <a:off x="1412861" y="2583087"/>
            <a:ext cx="1656331"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1AC48D59-0712-7C00-A632-74CF9C2B8EB1}"/>
              </a:ext>
            </a:extLst>
          </p:cNvPr>
          <p:cNvCxnSpPr>
            <a:cxnSpLocks/>
            <a:stCxn id="197" idx="1"/>
            <a:endCxn id="31" idx="1"/>
          </p:cNvCxnSpPr>
          <p:nvPr/>
        </p:nvCxnSpPr>
        <p:spPr>
          <a:xfrm flipH="1" flipV="1">
            <a:off x="1461436" y="2583087"/>
            <a:ext cx="1678598"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095A0968-2461-8FE9-5887-34EFBB526072}"/>
              </a:ext>
            </a:extLst>
          </p:cNvPr>
          <p:cNvCxnSpPr>
            <a:cxnSpLocks/>
            <a:stCxn id="198" idx="1"/>
            <a:endCxn id="286" idx="1"/>
          </p:cNvCxnSpPr>
          <p:nvPr/>
        </p:nvCxnSpPr>
        <p:spPr>
          <a:xfrm flipV="1">
            <a:off x="3350517" y="2583087"/>
            <a:ext cx="19169"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矩形 321">
            <a:extLst>
              <a:ext uri="{FF2B5EF4-FFF2-40B4-BE49-F238E27FC236}">
                <a16:creationId xmlns:a16="http://schemas.microsoft.com/office/drawing/2014/main" id="{40C7F6C2-4C4F-34E8-2678-5D012475F167}"/>
              </a:ext>
            </a:extLst>
          </p:cNvPr>
          <p:cNvSpPr/>
          <p:nvPr/>
        </p:nvSpPr>
        <p:spPr>
          <a:xfrm>
            <a:off x="1152629" y="3421762"/>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4" name="矩形 323">
            <a:extLst>
              <a:ext uri="{FF2B5EF4-FFF2-40B4-BE49-F238E27FC236}">
                <a16:creationId xmlns:a16="http://schemas.microsoft.com/office/drawing/2014/main" id="{40C7F6C2-4C4F-34E8-2678-5D012475F167}"/>
              </a:ext>
            </a:extLst>
          </p:cNvPr>
          <p:cNvSpPr/>
          <p:nvPr/>
        </p:nvSpPr>
        <p:spPr>
          <a:xfrm>
            <a:off x="1366590" y="3346744"/>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5" name="矩形 324">
            <a:extLst>
              <a:ext uri="{FF2B5EF4-FFF2-40B4-BE49-F238E27FC236}">
                <a16:creationId xmlns:a16="http://schemas.microsoft.com/office/drawing/2014/main" id="{22341511-93A2-4222-99D4-DB4ED0860FBC}"/>
              </a:ext>
            </a:extLst>
          </p:cNvPr>
          <p:cNvSpPr/>
          <p:nvPr/>
        </p:nvSpPr>
        <p:spPr>
          <a:xfrm>
            <a:off x="1152630" y="3505451"/>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6" name="矩形 325">
            <a:extLst>
              <a:ext uri="{FF2B5EF4-FFF2-40B4-BE49-F238E27FC236}">
                <a16:creationId xmlns:a16="http://schemas.microsoft.com/office/drawing/2014/main" id="{E6E37B1A-8F89-AE11-7A90-F6338D1543AD}"/>
              </a:ext>
            </a:extLst>
          </p:cNvPr>
          <p:cNvSpPr/>
          <p:nvPr/>
        </p:nvSpPr>
        <p:spPr>
          <a:xfrm>
            <a:off x="1366868" y="3504589"/>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8" name="矩形 327">
            <a:extLst>
              <a:ext uri="{FF2B5EF4-FFF2-40B4-BE49-F238E27FC236}">
                <a16:creationId xmlns:a16="http://schemas.microsoft.com/office/drawing/2014/main" id="{83874862-F522-FC9D-1115-82E3875D2D0E}"/>
              </a:ext>
            </a:extLst>
          </p:cNvPr>
          <p:cNvSpPr/>
          <p:nvPr/>
        </p:nvSpPr>
        <p:spPr>
          <a:xfrm>
            <a:off x="1154952" y="3347890"/>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58DE5FD-4009-56F1-240E-0BB554B617AF}"/>
              </a:ext>
            </a:extLst>
          </p:cNvPr>
          <p:cNvSpPr/>
          <p:nvPr/>
        </p:nvSpPr>
        <p:spPr>
          <a:xfrm>
            <a:off x="1366868" y="342511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61253CC1-0A59-3810-AA53-AC18D9906512}"/>
              </a:ext>
            </a:extLst>
          </p:cNvPr>
          <p:cNvSpPr/>
          <p:nvPr/>
        </p:nvSpPr>
        <p:spPr>
          <a:xfrm>
            <a:off x="3098600" y="3357458"/>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457443B9-E676-2F18-59BE-447D8AD35300}"/>
              </a:ext>
            </a:extLst>
          </p:cNvPr>
          <p:cNvSpPr/>
          <p:nvPr/>
        </p:nvSpPr>
        <p:spPr>
          <a:xfrm>
            <a:off x="3299887" y="335774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6" name="文本框 44">
            <a:extLst>
              <a:ext uri="{FF2B5EF4-FFF2-40B4-BE49-F238E27FC236}">
                <a16:creationId xmlns:a16="http://schemas.microsoft.com/office/drawing/2014/main" id="{CC622698-07D2-181D-8C1E-6E5A81E90112}"/>
              </a:ext>
            </a:extLst>
          </p:cNvPr>
          <p:cNvSpPr txBox="1"/>
          <p:nvPr/>
        </p:nvSpPr>
        <p:spPr>
          <a:xfrm>
            <a:off x="1606254" y="3118444"/>
            <a:ext cx="1415516" cy="3231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TransmitSystem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42716D51-27CD-9191-FA7E-9FD457F2A5C1}"/>
              </a:ext>
            </a:extLst>
          </p:cNvPr>
          <p:cNvPicPr>
            <a:picLocks noChangeAspect="1"/>
          </p:cNvPicPr>
          <p:nvPr/>
        </p:nvPicPr>
        <p:blipFill rotWithShape="1">
          <a:blip r:embed="rId6"/>
          <a:srcRect l="36331" t="20938" r="35166" b="50000"/>
          <a:stretch/>
        </p:blipFill>
        <p:spPr>
          <a:xfrm rot="16200000">
            <a:off x="1226080" y="2119353"/>
            <a:ext cx="158480" cy="228655"/>
          </a:xfrm>
          <a:prstGeom prst="rect">
            <a:avLst/>
          </a:prstGeom>
        </p:spPr>
      </p:pic>
      <p:pic>
        <p:nvPicPr>
          <p:cNvPr id="10" name="图片 9">
            <a:extLst>
              <a:ext uri="{FF2B5EF4-FFF2-40B4-BE49-F238E27FC236}">
                <a16:creationId xmlns:a16="http://schemas.microsoft.com/office/drawing/2014/main" id="{1E5335C9-83E2-C651-8671-E9055F927550}"/>
              </a:ext>
            </a:extLst>
          </p:cNvPr>
          <p:cNvPicPr>
            <a:picLocks noChangeAspect="1"/>
          </p:cNvPicPr>
          <p:nvPr/>
        </p:nvPicPr>
        <p:blipFill rotWithShape="1">
          <a:blip r:embed="rId6"/>
          <a:srcRect l="36331" t="20938" r="35166" b="50000"/>
          <a:stretch/>
        </p:blipFill>
        <p:spPr>
          <a:xfrm rot="16200000">
            <a:off x="3136069" y="2119218"/>
            <a:ext cx="158480" cy="228655"/>
          </a:xfrm>
          <a:prstGeom prst="rect">
            <a:avLst/>
          </a:prstGeom>
        </p:spPr>
      </p:pic>
      <p:pic>
        <p:nvPicPr>
          <p:cNvPr id="11" name="图片 10">
            <a:extLst>
              <a:ext uri="{FF2B5EF4-FFF2-40B4-BE49-F238E27FC236}">
                <a16:creationId xmlns:a16="http://schemas.microsoft.com/office/drawing/2014/main" id="{FC28904E-3B87-DBD5-C38E-BC7CF16951DE}"/>
              </a:ext>
            </a:extLst>
          </p:cNvPr>
          <p:cNvPicPr>
            <a:picLocks noChangeAspect="1"/>
          </p:cNvPicPr>
          <p:nvPr/>
        </p:nvPicPr>
        <p:blipFill rotWithShape="1">
          <a:blip r:embed="rId6"/>
          <a:srcRect l="36331" t="20938" r="35166" b="50000"/>
          <a:stretch/>
        </p:blipFill>
        <p:spPr>
          <a:xfrm rot="16200000">
            <a:off x="1222952" y="3554875"/>
            <a:ext cx="158480" cy="228655"/>
          </a:xfrm>
          <a:prstGeom prst="rect">
            <a:avLst/>
          </a:prstGeom>
        </p:spPr>
      </p:pic>
      <p:pic>
        <p:nvPicPr>
          <p:cNvPr id="12" name="图片 11">
            <a:extLst>
              <a:ext uri="{FF2B5EF4-FFF2-40B4-BE49-F238E27FC236}">
                <a16:creationId xmlns:a16="http://schemas.microsoft.com/office/drawing/2014/main" id="{A2ACA654-F3CD-647B-1464-412467CB18FA}"/>
              </a:ext>
            </a:extLst>
          </p:cNvPr>
          <p:cNvPicPr>
            <a:picLocks noChangeAspect="1"/>
          </p:cNvPicPr>
          <p:nvPr/>
        </p:nvPicPr>
        <p:blipFill rotWithShape="1">
          <a:blip r:embed="rId6"/>
          <a:srcRect l="36331" t="20938" r="35166" b="50000"/>
          <a:stretch/>
        </p:blipFill>
        <p:spPr>
          <a:xfrm rot="16200000">
            <a:off x="3169957" y="3560050"/>
            <a:ext cx="158480" cy="228655"/>
          </a:xfrm>
          <a:prstGeom prst="rect">
            <a:avLst/>
          </a:prstGeom>
        </p:spPr>
      </p:pic>
      <p:grpSp>
        <p:nvGrpSpPr>
          <p:cNvPr id="212" name="组合 211">
            <a:extLst>
              <a:ext uri="{FF2B5EF4-FFF2-40B4-BE49-F238E27FC236}">
                <a16:creationId xmlns:a16="http://schemas.microsoft.com/office/drawing/2014/main" id="{5C6ACD1E-9CA3-4F60-41FF-A32BA77D6C01}"/>
              </a:ext>
            </a:extLst>
          </p:cNvPr>
          <p:cNvGrpSpPr/>
          <p:nvPr/>
        </p:nvGrpSpPr>
        <p:grpSpPr>
          <a:xfrm>
            <a:off x="3902577" y="2566947"/>
            <a:ext cx="5203826" cy="323165"/>
            <a:chOff x="4512732" y="2139103"/>
            <a:chExt cx="6938435" cy="430886"/>
          </a:xfrm>
        </p:grpSpPr>
        <p:sp>
          <p:nvSpPr>
            <p:cNvPr id="215" name="燕尾形箭头 344">
              <a:extLst>
                <a:ext uri="{FF2B5EF4-FFF2-40B4-BE49-F238E27FC236}">
                  <a16:creationId xmlns:a16="http://schemas.microsoft.com/office/drawing/2014/main" id="{D30EC8F5-AE64-63E0-E5BB-7C90016DA9D3}"/>
                </a:ext>
              </a:extLst>
            </p:cNvPr>
            <p:cNvSpPr/>
            <p:nvPr/>
          </p:nvSpPr>
          <p:spPr>
            <a:xfrm>
              <a:off x="4512732" y="2210267"/>
              <a:ext cx="6938435" cy="253969"/>
            </a:xfrm>
            <a:prstGeom prst="notchedRightArrow">
              <a:avLst/>
            </a:prstGeom>
            <a:solidFill>
              <a:srgbClr val="E7E6E6"/>
            </a:solidFill>
            <a:ln w="12700" cap="flat" cmpd="sng" algn="ctr">
              <a:solidFill>
                <a:sysClr val="windowText" lastClr="000000">
                  <a:shade val="50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sp>
          <p:nvSpPr>
            <p:cNvPr id="216" name="文本框 215">
              <a:extLst>
                <a:ext uri="{FF2B5EF4-FFF2-40B4-BE49-F238E27FC236}">
                  <a16:creationId xmlns:a16="http://schemas.microsoft.com/office/drawing/2014/main" id="{10B45E4B-97F6-D8A8-8005-53C0363B7B2A}"/>
                </a:ext>
              </a:extLst>
            </p:cNvPr>
            <p:cNvSpPr txBox="1"/>
            <p:nvPr/>
          </p:nvSpPr>
          <p:spPr>
            <a:xfrm>
              <a:off x="9302901" y="2154492"/>
              <a:ext cx="170030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17" name="文本框 216">
              <a:extLst>
                <a:ext uri="{FF2B5EF4-FFF2-40B4-BE49-F238E27FC236}">
                  <a16:creationId xmlns:a16="http://schemas.microsoft.com/office/drawing/2014/main" id="{5FF2C809-4A9D-011F-4ACF-17DD3375EE68}"/>
                </a:ext>
              </a:extLst>
            </p:cNvPr>
            <p:cNvSpPr txBox="1"/>
            <p:nvPr/>
          </p:nvSpPr>
          <p:spPr>
            <a:xfrm>
              <a:off x="7587850" y="2154492"/>
              <a:ext cx="1653388"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18" name="文本框 217">
              <a:extLst>
                <a:ext uri="{FF2B5EF4-FFF2-40B4-BE49-F238E27FC236}">
                  <a16:creationId xmlns:a16="http://schemas.microsoft.com/office/drawing/2014/main" id="{3EAB8DC2-6C73-B7FA-07F8-2509EFDA1DFC}"/>
                </a:ext>
              </a:extLst>
            </p:cNvPr>
            <p:cNvSpPr txBox="1"/>
            <p:nvPr/>
          </p:nvSpPr>
          <p:spPr>
            <a:xfrm>
              <a:off x="6208844" y="2154492"/>
              <a:ext cx="130535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20" name="文本框 219">
              <a:extLst>
                <a:ext uri="{FF2B5EF4-FFF2-40B4-BE49-F238E27FC236}">
                  <a16:creationId xmlns:a16="http://schemas.microsoft.com/office/drawing/2014/main" id="{E8EA1621-1CB7-BE0E-58D5-9AFA770C9456}"/>
                </a:ext>
              </a:extLst>
            </p:cNvPr>
            <p:cNvSpPr txBox="1"/>
            <p:nvPr/>
          </p:nvSpPr>
          <p:spPr>
            <a:xfrm>
              <a:off x="4921860" y="2154492"/>
              <a:ext cx="1215416"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21" name="文本框 42">
              <a:extLst>
                <a:ext uri="{FF2B5EF4-FFF2-40B4-BE49-F238E27FC236}">
                  <a16:creationId xmlns:a16="http://schemas.microsoft.com/office/drawing/2014/main" id="{FF67D328-2711-3A70-B0E3-731A36018333}"/>
                </a:ext>
              </a:extLst>
            </p:cNvPr>
            <p:cNvSpPr txBox="1"/>
            <p:nvPr/>
          </p:nvSpPr>
          <p:spPr>
            <a:xfrm>
              <a:off x="6146801" y="2139103"/>
              <a:ext cx="1502463"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SendSystem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sp>
          <p:nvSpPr>
            <p:cNvPr id="222" name="文本框 43">
              <a:extLst>
                <a:ext uri="{FF2B5EF4-FFF2-40B4-BE49-F238E27FC236}">
                  <a16:creationId xmlns:a16="http://schemas.microsoft.com/office/drawing/2014/main" id="{DD7F1089-CE2E-B719-8C7D-338597E29D85}"/>
                </a:ext>
              </a:extLst>
            </p:cNvPr>
            <p:cNvSpPr txBox="1"/>
            <p:nvPr/>
          </p:nvSpPr>
          <p:spPr>
            <a:xfrm>
              <a:off x="7517760" y="2139103"/>
              <a:ext cx="1850849"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ForwardSystem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sp>
          <p:nvSpPr>
            <p:cNvPr id="224" name="文本框 44">
              <a:extLst>
                <a:ext uri="{FF2B5EF4-FFF2-40B4-BE49-F238E27FC236}">
                  <a16:creationId xmlns:a16="http://schemas.microsoft.com/office/drawing/2014/main" id="{9F2CA718-6CAC-F77A-AB96-72ED2E40967A}"/>
                </a:ext>
              </a:extLst>
            </p:cNvPr>
            <p:cNvSpPr txBox="1"/>
            <p:nvPr/>
          </p:nvSpPr>
          <p:spPr>
            <a:xfrm>
              <a:off x="9236903" y="2139103"/>
              <a:ext cx="1887355"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a:solidFill>
                    <a:prstClr val="black"/>
                  </a:solidFill>
                  <a:latin typeface="Calibri" panose="020F0502020204030204" pitchFamily="34" charset="0"/>
                  <a:cs typeface="Calibri" panose="020F0502020204030204" pitchFamily="34" charset="0"/>
                </a:rPr>
                <a:t>TransmitSystem</a:t>
              </a:r>
              <a:endParaRPr kumimoji="1" lang="zh-CN" altLang="en-US" sz="1500">
                <a:solidFill>
                  <a:prstClr val="black"/>
                </a:solidFill>
                <a:latin typeface="Calibri" panose="020F0502020204030204" pitchFamily="34" charset="0"/>
                <a:cs typeface="Calibri" panose="020F0502020204030204" pitchFamily="34" charset="0"/>
              </a:endParaRPr>
            </a:p>
          </p:txBody>
        </p:sp>
        <p:sp>
          <p:nvSpPr>
            <p:cNvPr id="225" name="文本框 45">
              <a:extLst>
                <a:ext uri="{FF2B5EF4-FFF2-40B4-BE49-F238E27FC236}">
                  <a16:creationId xmlns:a16="http://schemas.microsoft.com/office/drawing/2014/main" id="{CE7D3177-F5B6-05E1-E31D-9844D7B6049F}"/>
                </a:ext>
              </a:extLst>
            </p:cNvPr>
            <p:cNvSpPr txBox="1"/>
            <p:nvPr/>
          </p:nvSpPr>
          <p:spPr>
            <a:xfrm>
              <a:off x="4870805" y="2139103"/>
              <a:ext cx="1349017" cy="410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400" dirty="0" err="1">
                  <a:solidFill>
                    <a:prstClr val="black"/>
                  </a:solidFill>
                  <a:latin typeface="Calibri" panose="020F0502020204030204" pitchFamily="34" charset="0"/>
                  <a:cs typeface="Calibri" panose="020F0502020204030204" pitchFamily="34" charset="0"/>
                </a:rPr>
                <a:t>ACKSystem</a:t>
              </a:r>
              <a:endParaRPr kumimoji="1" lang="zh-CN" altLang="en-US" sz="1400" dirty="0">
                <a:solidFill>
                  <a:prstClr val="black"/>
                </a:solidFill>
                <a:latin typeface="Calibri" panose="020F0502020204030204" pitchFamily="34" charset="0"/>
                <a:cs typeface="Calibri" panose="020F0502020204030204" pitchFamily="34" charset="0"/>
              </a:endParaRPr>
            </a:p>
          </p:txBody>
        </p:sp>
      </p:grpSp>
      <p:cxnSp>
        <p:nvCxnSpPr>
          <p:cNvPr id="227" name="直线连接符 288">
            <a:extLst>
              <a:ext uri="{FF2B5EF4-FFF2-40B4-BE49-F238E27FC236}">
                <a16:creationId xmlns:a16="http://schemas.microsoft.com/office/drawing/2014/main" id="{AF00C57B-06F4-3C2A-5FEB-BCEE1C68C6F9}"/>
              </a:ext>
            </a:extLst>
          </p:cNvPr>
          <p:cNvCxnSpPr>
            <a:cxnSpLocks/>
          </p:cNvCxnSpPr>
          <p:nvPr/>
        </p:nvCxnSpPr>
        <p:spPr>
          <a:xfrm flipH="1" flipV="1">
            <a:off x="8148543" y="2949203"/>
            <a:ext cx="22917" cy="2489076"/>
          </a:xfrm>
          <a:prstGeom prst="line">
            <a:avLst/>
          </a:prstGeom>
          <a:noFill/>
          <a:ln w="25400" cap="flat" cmpd="sng" algn="ctr">
            <a:solidFill>
              <a:sysClr val="windowText" lastClr="000000"/>
            </a:solidFill>
            <a:prstDash val="solid"/>
            <a:miter lim="800000"/>
            <a:headEnd type="arrow"/>
          </a:ln>
          <a:effectLst/>
        </p:spPr>
      </p:cxnSp>
      <p:cxnSp>
        <p:nvCxnSpPr>
          <p:cNvPr id="228" name="直线连接符 287">
            <a:extLst>
              <a:ext uri="{FF2B5EF4-FFF2-40B4-BE49-F238E27FC236}">
                <a16:creationId xmlns:a16="http://schemas.microsoft.com/office/drawing/2014/main" id="{31B443CC-344D-FFAC-FFF0-7E2459B20674}"/>
              </a:ext>
            </a:extLst>
          </p:cNvPr>
          <p:cNvCxnSpPr>
            <a:cxnSpLocks/>
          </p:cNvCxnSpPr>
          <p:nvPr/>
        </p:nvCxnSpPr>
        <p:spPr>
          <a:xfrm flipV="1">
            <a:off x="6844698"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229" name="直线连接符 286">
            <a:extLst>
              <a:ext uri="{FF2B5EF4-FFF2-40B4-BE49-F238E27FC236}">
                <a16:creationId xmlns:a16="http://schemas.microsoft.com/office/drawing/2014/main" id="{BF4FA45D-C301-99BB-0760-688B492E510F}"/>
              </a:ext>
            </a:extLst>
          </p:cNvPr>
          <p:cNvCxnSpPr>
            <a:cxnSpLocks/>
          </p:cNvCxnSpPr>
          <p:nvPr/>
        </p:nvCxnSpPr>
        <p:spPr>
          <a:xfrm flipV="1">
            <a:off x="5685650"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230" name="直线连接符 247">
            <a:extLst>
              <a:ext uri="{FF2B5EF4-FFF2-40B4-BE49-F238E27FC236}">
                <a16:creationId xmlns:a16="http://schemas.microsoft.com/office/drawing/2014/main" id="{1220365E-FE43-AFA2-186D-35B5B6E6EAE6}"/>
              </a:ext>
            </a:extLst>
          </p:cNvPr>
          <p:cNvCxnSpPr>
            <a:cxnSpLocks/>
          </p:cNvCxnSpPr>
          <p:nvPr/>
        </p:nvCxnSpPr>
        <p:spPr>
          <a:xfrm flipV="1">
            <a:off x="4681784" y="2949203"/>
            <a:ext cx="0" cy="2489076"/>
          </a:xfrm>
          <a:prstGeom prst="line">
            <a:avLst/>
          </a:prstGeom>
          <a:noFill/>
          <a:ln w="25400" cap="flat" cmpd="sng" algn="ctr">
            <a:solidFill>
              <a:sysClr val="windowText" lastClr="000000"/>
            </a:solidFill>
            <a:prstDash val="solid"/>
            <a:miter lim="800000"/>
            <a:headEnd type="arrow"/>
          </a:ln>
          <a:effectLst/>
        </p:spPr>
      </p:cxnSp>
      <p:sp>
        <p:nvSpPr>
          <p:cNvPr id="231" name="矩形 230">
            <a:extLst>
              <a:ext uri="{FF2B5EF4-FFF2-40B4-BE49-F238E27FC236}">
                <a16:creationId xmlns:a16="http://schemas.microsoft.com/office/drawing/2014/main" id="{B61B4E95-DCE7-911C-5E96-E4AB422CF7AD}"/>
              </a:ext>
            </a:extLst>
          </p:cNvPr>
          <p:cNvSpPr/>
          <p:nvPr/>
        </p:nvSpPr>
        <p:spPr>
          <a:xfrm>
            <a:off x="5626294" y="3075082"/>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32" name="矩形 231">
            <a:extLst>
              <a:ext uri="{FF2B5EF4-FFF2-40B4-BE49-F238E27FC236}">
                <a16:creationId xmlns:a16="http://schemas.microsoft.com/office/drawing/2014/main" id="{83DB7968-349A-8942-40EA-0876B7DECA3B}"/>
              </a:ext>
            </a:extLst>
          </p:cNvPr>
          <p:cNvSpPr/>
          <p:nvPr/>
        </p:nvSpPr>
        <p:spPr>
          <a:xfrm>
            <a:off x="5626294" y="320146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33" name="直线箭头连接符 241">
            <a:extLst>
              <a:ext uri="{FF2B5EF4-FFF2-40B4-BE49-F238E27FC236}">
                <a16:creationId xmlns:a16="http://schemas.microsoft.com/office/drawing/2014/main" id="{8A26B484-1233-19EC-6F9F-F5428A6B5A30}"/>
              </a:ext>
            </a:extLst>
          </p:cNvPr>
          <p:cNvCxnSpPr>
            <a:cxnSpLocks/>
            <a:stCxn id="231" idx="3"/>
          </p:cNvCxnSpPr>
          <p:nvPr/>
        </p:nvCxnSpPr>
        <p:spPr>
          <a:xfrm>
            <a:off x="5745005" y="3100543"/>
            <a:ext cx="1040337" cy="502812"/>
          </a:xfrm>
          <a:prstGeom prst="straightConnector1">
            <a:avLst/>
          </a:prstGeom>
          <a:noFill/>
          <a:ln w="9525" cap="flat" cmpd="sng" algn="ctr">
            <a:solidFill>
              <a:sysClr val="windowText" lastClr="000000"/>
            </a:solidFill>
            <a:prstDash val="solid"/>
            <a:miter lim="800000"/>
            <a:tailEnd type="arrow"/>
          </a:ln>
          <a:effectLst/>
        </p:spPr>
      </p:cxnSp>
      <p:cxnSp>
        <p:nvCxnSpPr>
          <p:cNvPr id="234" name="直线箭头连接符 242">
            <a:extLst>
              <a:ext uri="{FF2B5EF4-FFF2-40B4-BE49-F238E27FC236}">
                <a16:creationId xmlns:a16="http://schemas.microsoft.com/office/drawing/2014/main" id="{196126B1-3BEA-8428-3B57-BA64B8B05A66}"/>
              </a:ext>
            </a:extLst>
          </p:cNvPr>
          <p:cNvCxnSpPr>
            <a:cxnSpLocks/>
            <a:stCxn id="232" idx="3"/>
          </p:cNvCxnSpPr>
          <p:nvPr/>
        </p:nvCxnSpPr>
        <p:spPr>
          <a:xfrm>
            <a:off x="5745005" y="3226920"/>
            <a:ext cx="1040337" cy="495018"/>
          </a:xfrm>
          <a:prstGeom prst="straightConnector1">
            <a:avLst/>
          </a:prstGeom>
          <a:noFill/>
          <a:ln w="9525" cap="flat" cmpd="sng" algn="ctr">
            <a:solidFill>
              <a:sysClr val="windowText" lastClr="000000"/>
            </a:solidFill>
            <a:prstDash val="solid"/>
            <a:miter lim="800000"/>
            <a:tailEnd type="arrow"/>
          </a:ln>
          <a:effectLst/>
        </p:spPr>
      </p:cxnSp>
      <p:cxnSp>
        <p:nvCxnSpPr>
          <p:cNvPr id="236" name="直线箭头连接符 243">
            <a:extLst>
              <a:ext uri="{FF2B5EF4-FFF2-40B4-BE49-F238E27FC236}">
                <a16:creationId xmlns:a16="http://schemas.microsoft.com/office/drawing/2014/main" id="{B67FE56B-EF84-88C3-4C69-BB5AA3101D1E}"/>
              </a:ext>
            </a:extLst>
          </p:cNvPr>
          <p:cNvCxnSpPr>
            <a:cxnSpLocks/>
            <a:stCxn id="237" idx="3"/>
          </p:cNvCxnSpPr>
          <p:nvPr/>
        </p:nvCxnSpPr>
        <p:spPr>
          <a:xfrm>
            <a:off x="5745005" y="3381060"/>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237" name="矩形 236">
            <a:extLst>
              <a:ext uri="{FF2B5EF4-FFF2-40B4-BE49-F238E27FC236}">
                <a16:creationId xmlns:a16="http://schemas.microsoft.com/office/drawing/2014/main" id="{CE49CA36-9D4D-C83D-ADCB-B404B23DA5C5}"/>
              </a:ext>
            </a:extLst>
          </p:cNvPr>
          <p:cNvSpPr/>
          <p:nvPr/>
        </p:nvSpPr>
        <p:spPr>
          <a:xfrm>
            <a:off x="5626294" y="335560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38" name="直线箭头连接符 243">
            <a:extLst>
              <a:ext uri="{FF2B5EF4-FFF2-40B4-BE49-F238E27FC236}">
                <a16:creationId xmlns:a16="http://schemas.microsoft.com/office/drawing/2014/main" id="{B46A208E-16D9-6992-DEAB-F907DC54DDD1}"/>
              </a:ext>
            </a:extLst>
          </p:cNvPr>
          <p:cNvCxnSpPr>
            <a:cxnSpLocks/>
            <a:stCxn id="239" idx="3"/>
          </p:cNvCxnSpPr>
          <p:nvPr/>
        </p:nvCxnSpPr>
        <p:spPr>
          <a:xfrm>
            <a:off x="5745005" y="3304734"/>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239" name="矩形 238">
            <a:extLst>
              <a:ext uri="{FF2B5EF4-FFF2-40B4-BE49-F238E27FC236}">
                <a16:creationId xmlns:a16="http://schemas.microsoft.com/office/drawing/2014/main" id="{DBCE2EFE-10A3-D248-8FE2-939E47731452}"/>
              </a:ext>
            </a:extLst>
          </p:cNvPr>
          <p:cNvSpPr/>
          <p:nvPr/>
        </p:nvSpPr>
        <p:spPr>
          <a:xfrm>
            <a:off x="5626294" y="327927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1" name="箭头: 下 240">
            <a:extLst>
              <a:ext uri="{FF2B5EF4-FFF2-40B4-BE49-F238E27FC236}">
                <a16:creationId xmlns:a16="http://schemas.microsoft.com/office/drawing/2014/main" id="{C663F1D7-5647-C39F-38AD-6102C4899965}"/>
              </a:ext>
            </a:extLst>
          </p:cNvPr>
          <p:cNvSpPr/>
          <p:nvPr/>
        </p:nvSpPr>
        <p:spPr>
          <a:xfrm>
            <a:off x="8268621" y="4704473"/>
            <a:ext cx="363474" cy="733806"/>
          </a:xfrm>
          <a:prstGeom prst="downArrow">
            <a:avLst>
              <a:gd name="adj1" fmla="val 29036"/>
              <a:gd name="adj2" fmla="val 3427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242" name="直线连接符 214">
            <a:extLst>
              <a:ext uri="{FF2B5EF4-FFF2-40B4-BE49-F238E27FC236}">
                <a16:creationId xmlns:a16="http://schemas.microsoft.com/office/drawing/2014/main" id="{65627733-0584-401D-EBEB-4C176239E674}"/>
              </a:ext>
            </a:extLst>
          </p:cNvPr>
          <p:cNvCxnSpPr>
            <a:cxnSpLocks/>
          </p:cNvCxnSpPr>
          <p:nvPr/>
        </p:nvCxnSpPr>
        <p:spPr>
          <a:xfrm>
            <a:off x="4304204" y="2947000"/>
            <a:ext cx="4153905" cy="546"/>
          </a:xfrm>
          <a:prstGeom prst="line">
            <a:avLst/>
          </a:prstGeom>
          <a:noFill/>
          <a:ln w="25400" cap="flat" cmpd="sng" algn="ctr">
            <a:solidFill>
              <a:sysClr val="windowText" lastClr="000000"/>
            </a:solidFill>
            <a:prstDash val="dash"/>
            <a:miter lim="800000"/>
          </a:ln>
          <a:effectLst/>
        </p:spPr>
      </p:cxnSp>
      <p:sp>
        <p:nvSpPr>
          <p:cNvPr id="244" name="矩形 243">
            <a:extLst>
              <a:ext uri="{FF2B5EF4-FFF2-40B4-BE49-F238E27FC236}">
                <a16:creationId xmlns:a16="http://schemas.microsoft.com/office/drawing/2014/main" id="{592E438B-B6F1-AD2F-5F8F-699F4E084719}"/>
              </a:ext>
            </a:extLst>
          </p:cNvPr>
          <p:cNvSpPr/>
          <p:nvPr/>
        </p:nvSpPr>
        <p:spPr>
          <a:xfrm>
            <a:off x="6785342" y="4007458"/>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5" name="矩形 244">
            <a:extLst>
              <a:ext uri="{FF2B5EF4-FFF2-40B4-BE49-F238E27FC236}">
                <a16:creationId xmlns:a16="http://schemas.microsoft.com/office/drawing/2014/main" id="{E0D3804A-1E94-A4B9-E2C2-2ACA54798B9C}"/>
              </a:ext>
            </a:extLst>
          </p:cNvPr>
          <p:cNvSpPr/>
          <p:nvPr/>
        </p:nvSpPr>
        <p:spPr>
          <a:xfrm>
            <a:off x="6785342" y="3931132"/>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6" name="矩形 245">
            <a:extLst>
              <a:ext uri="{FF2B5EF4-FFF2-40B4-BE49-F238E27FC236}">
                <a16:creationId xmlns:a16="http://schemas.microsoft.com/office/drawing/2014/main" id="{F6FC6979-2841-F021-B35F-D8399B4E6A17}"/>
              </a:ext>
            </a:extLst>
          </p:cNvPr>
          <p:cNvSpPr/>
          <p:nvPr/>
        </p:nvSpPr>
        <p:spPr>
          <a:xfrm>
            <a:off x="6785341" y="357597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7" name="矩形 246">
            <a:extLst>
              <a:ext uri="{FF2B5EF4-FFF2-40B4-BE49-F238E27FC236}">
                <a16:creationId xmlns:a16="http://schemas.microsoft.com/office/drawing/2014/main" id="{210C7F84-BC9C-BD6F-424C-6500F5AD160F}"/>
              </a:ext>
            </a:extLst>
          </p:cNvPr>
          <p:cNvSpPr/>
          <p:nvPr/>
        </p:nvSpPr>
        <p:spPr>
          <a:xfrm>
            <a:off x="6785341" y="370235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8" name="矩形 247">
            <a:extLst>
              <a:ext uri="{FF2B5EF4-FFF2-40B4-BE49-F238E27FC236}">
                <a16:creationId xmlns:a16="http://schemas.microsoft.com/office/drawing/2014/main" id="{B866E403-D885-075A-CAF3-D5DC9BC5E3C4}"/>
              </a:ext>
            </a:extLst>
          </p:cNvPr>
          <p:cNvSpPr/>
          <p:nvPr/>
        </p:nvSpPr>
        <p:spPr>
          <a:xfrm>
            <a:off x="6785341" y="385649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9" name="矩形 248">
            <a:extLst>
              <a:ext uri="{FF2B5EF4-FFF2-40B4-BE49-F238E27FC236}">
                <a16:creationId xmlns:a16="http://schemas.microsoft.com/office/drawing/2014/main" id="{73A30A85-C91E-403A-C5D3-E445550A15C9}"/>
              </a:ext>
            </a:extLst>
          </p:cNvPr>
          <p:cNvSpPr/>
          <p:nvPr/>
        </p:nvSpPr>
        <p:spPr>
          <a:xfrm>
            <a:off x="6785341" y="378016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56" name="直线箭头连接符 241">
            <a:extLst>
              <a:ext uri="{FF2B5EF4-FFF2-40B4-BE49-F238E27FC236}">
                <a16:creationId xmlns:a16="http://schemas.microsoft.com/office/drawing/2014/main" id="{E004697E-C6DB-A596-97B7-D77792402D25}"/>
              </a:ext>
            </a:extLst>
          </p:cNvPr>
          <p:cNvCxnSpPr>
            <a:cxnSpLocks/>
            <a:stCxn id="246" idx="3"/>
            <a:endCxn id="250" idx="1"/>
          </p:cNvCxnSpPr>
          <p:nvPr/>
        </p:nvCxnSpPr>
        <p:spPr>
          <a:xfrm>
            <a:off x="6904053" y="3601434"/>
            <a:ext cx="1192279" cy="50665"/>
          </a:xfrm>
          <a:prstGeom prst="straightConnector1">
            <a:avLst/>
          </a:prstGeom>
          <a:noFill/>
          <a:ln w="9525" cap="flat" cmpd="sng" algn="ctr">
            <a:solidFill>
              <a:sysClr val="windowText" lastClr="000000"/>
            </a:solidFill>
            <a:prstDash val="solid"/>
            <a:miter lim="800000"/>
            <a:tailEnd type="arrow"/>
          </a:ln>
          <a:effectLst/>
        </p:spPr>
      </p:cxnSp>
      <p:cxnSp>
        <p:nvCxnSpPr>
          <p:cNvPr id="257" name="直线箭头连接符 241">
            <a:extLst>
              <a:ext uri="{FF2B5EF4-FFF2-40B4-BE49-F238E27FC236}">
                <a16:creationId xmlns:a16="http://schemas.microsoft.com/office/drawing/2014/main" id="{DFA5BF03-FA4F-1866-1371-427B3EED4E66}"/>
              </a:ext>
            </a:extLst>
          </p:cNvPr>
          <p:cNvCxnSpPr>
            <a:cxnSpLocks/>
            <a:stCxn id="247" idx="3"/>
            <a:endCxn id="251" idx="1"/>
          </p:cNvCxnSpPr>
          <p:nvPr/>
        </p:nvCxnSpPr>
        <p:spPr>
          <a:xfrm>
            <a:off x="6904053" y="3727811"/>
            <a:ext cx="1192279" cy="14162"/>
          </a:xfrm>
          <a:prstGeom prst="straightConnector1">
            <a:avLst/>
          </a:prstGeom>
          <a:noFill/>
          <a:ln w="9525" cap="flat" cmpd="sng" algn="ctr">
            <a:solidFill>
              <a:sysClr val="windowText" lastClr="000000"/>
            </a:solidFill>
            <a:prstDash val="solid"/>
            <a:miter lim="800000"/>
            <a:tailEnd type="arrow"/>
          </a:ln>
          <a:effectLst/>
        </p:spPr>
      </p:cxnSp>
      <p:cxnSp>
        <p:nvCxnSpPr>
          <p:cNvPr id="259" name="直线箭头连接符 241">
            <a:extLst>
              <a:ext uri="{FF2B5EF4-FFF2-40B4-BE49-F238E27FC236}">
                <a16:creationId xmlns:a16="http://schemas.microsoft.com/office/drawing/2014/main" id="{9D476806-68E1-EC69-3A16-D19939A7B388}"/>
              </a:ext>
            </a:extLst>
          </p:cNvPr>
          <p:cNvCxnSpPr>
            <a:cxnSpLocks/>
            <a:stCxn id="249" idx="3"/>
            <a:endCxn id="252" idx="1"/>
          </p:cNvCxnSpPr>
          <p:nvPr/>
        </p:nvCxnSpPr>
        <p:spPr>
          <a:xfrm>
            <a:off x="6904053" y="3805624"/>
            <a:ext cx="1192279" cy="21622"/>
          </a:xfrm>
          <a:prstGeom prst="straightConnector1">
            <a:avLst/>
          </a:prstGeom>
          <a:noFill/>
          <a:ln w="9525" cap="flat" cmpd="sng" algn="ctr">
            <a:solidFill>
              <a:sysClr val="windowText" lastClr="000000"/>
            </a:solidFill>
            <a:prstDash val="solid"/>
            <a:miter lim="800000"/>
            <a:tailEnd type="arrow"/>
          </a:ln>
          <a:effectLst/>
        </p:spPr>
      </p:cxnSp>
      <p:cxnSp>
        <p:nvCxnSpPr>
          <p:cNvPr id="260" name="直线箭头连接符 241">
            <a:extLst>
              <a:ext uri="{FF2B5EF4-FFF2-40B4-BE49-F238E27FC236}">
                <a16:creationId xmlns:a16="http://schemas.microsoft.com/office/drawing/2014/main" id="{69B31287-48EE-6CE4-7A9F-F4B8B934D415}"/>
              </a:ext>
            </a:extLst>
          </p:cNvPr>
          <p:cNvCxnSpPr>
            <a:cxnSpLocks/>
            <a:stCxn id="248" idx="3"/>
            <a:endCxn id="253" idx="1"/>
          </p:cNvCxnSpPr>
          <p:nvPr/>
        </p:nvCxnSpPr>
        <p:spPr>
          <a:xfrm>
            <a:off x="6904053" y="3881951"/>
            <a:ext cx="1192279" cy="26245"/>
          </a:xfrm>
          <a:prstGeom prst="straightConnector1">
            <a:avLst/>
          </a:prstGeom>
          <a:noFill/>
          <a:ln w="9525" cap="flat" cmpd="sng" algn="ctr">
            <a:solidFill>
              <a:sysClr val="windowText" lastClr="000000"/>
            </a:solidFill>
            <a:prstDash val="solid"/>
            <a:miter lim="800000"/>
            <a:tailEnd type="arrow"/>
          </a:ln>
          <a:effectLst/>
        </p:spPr>
      </p:cxnSp>
      <p:cxnSp>
        <p:nvCxnSpPr>
          <p:cNvPr id="261" name="直线箭头连接符 241">
            <a:extLst>
              <a:ext uri="{FF2B5EF4-FFF2-40B4-BE49-F238E27FC236}">
                <a16:creationId xmlns:a16="http://schemas.microsoft.com/office/drawing/2014/main" id="{4303BEEF-8B59-081D-7210-8F6475CB525E}"/>
              </a:ext>
            </a:extLst>
          </p:cNvPr>
          <p:cNvCxnSpPr>
            <a:cxnSpLocks/>
            <a:stCxn id="245" idx="3"/>
            <a:endCxn id="254" idx="1"/>
          </p:cNvCxnSpPr>
          <p:nvPr/>
        </p:nvCxnSpPr>
        <p:spPr>
          <a:xfrm>
            <a:off x="6904054" y="3956592"/>
            <a:ext cx="1192278" cy="24391"/>
          </a:xfrm>
          <a:prstGeom prst="straightConnector1">
            <a:avLst/>
          </a:prstGeom>
          <a:noFill/>
          <a:ln w="9525" cap="flat" cmpd="sng" algn="ctr">
            <a:solidFill>
              <a:sysClr val="windowText" lastClr="000000"/>
            </a:solidFill>
            <a:prstDash val="solid"/>
            <a:miter lim="800000"/>
            <a:tailEnd type="arrow"/>
          </a:ln>
          <a:effectLst/>
        </p:spPr>
      </p:cxnSp>
      <p:cxnSp>
        <p:nvCxnSpPr>
          <p:cNvPr id="262" name="直线箭头连接符 241">
            <a:extLst>
              <a:ext uri="{FF2B5EF4-FFF2-40B4-BE49-F238E27FC236}">
                <a16:creationId xmlns:a16="http://schemas.microsoft.com/office/drawing/2014/main" id="{ABD19E02-A60C-D998-0B57-17543F524BB1}"/>
              </a:ext>
            </a:extLst>
          </p:cNvPr>
          <p:cNvCxnSpPr>
            <a:cxnSpLocks/>
            <a:stCxn id="244" idx="3"/>
            <a:endCxn id="255" idx="1"/>
          </p:cNvCxnSpPr>
          <p:nvPr/>
        </p:nvCxnSpPr>
        <p:spPr>
          <a:xfrm>
            <a:off x="6904054" y="4032919"/>
            <a:ext cx="1192278" cy="13667"/>
          </a:xfrm>
          <a:prstGeom prst="straightConnector1">
            <a:avLst/>
          </a:prstGeom>
          <a:noFill/>
          <a:ln w="9525" cap="flat" cmpd="sng" algn="ctr">
            <a:solidFill>
              <a:sysClr val="windowText" lastClr="000000"/>
            </a:solidFill>
            <a:prstDash val="solid"/>
            <a:miter lim="800000"/>
            <a:tailEnd type="arrow"/>
          </a:ln>
          <a:effectLst/>
        </p:spPr>
      </p:cxnSp>
      <p:grpSp>
        <p:nvGrpSpPr>
          <p:cNvPr id="357" name="组合 356">
            <a:extLst>
              <a:ext uri="{FF2B5EF4-FFF2-40B4-BE49-F238E27FC236}">
                <a16:creationId xmlns:a16="http://schemas.microsoft.com/office/drawing/2014/main" id="{2DBAAB0A-C46B-4467-4C95-04A52ED27D33}"/>
              </a:ext>
            </a:extLst>
          </p:cNvPr>
          <p:cNvGrpSpPr/>
          <p:nvPr/>
        </p:nvGrpSpPr>
        <p:grpSpPr>
          <a:xfrm>
            <a:off x="4622429" y="3626637"/>
            <a:ext cx="3592615" cy="995161"/>
            <a:chOff x="6163238" y="3692516"/>
            <a:chExt cx="4790153" cy="1326881"/>
          </a:xfrm>
        </p:grpSpPr>
        <p:grpSp>
          <p:nvGrpSpPr>
            <p:cNvPr id="356" name="组合 355">
              <a:extLst>
                <a:ext uri="{FF2B5EF4-FFF2-40B4-BE49-F238E27FC236}">
                  <a16:creationId xmlns:a16="http://schemas.microsoft.com/office/drawing/2014/main" id="{DBE71EE1-BDED-2F19-86D1-A3D97FD63BD1}"/>
                </a:ext>
              </a:extLst>
            </p:cNvPr>
            <p:cNvGrpSpPr/>
            <p:nvPr/>
          </p:nvGrpSpPr>
          <p:grpSpPr>
            <a:xfrm>
              <a:off x="6163238" y="3692516"/>
              <a:ext cx="4790153" cy="1326881"/>
              <a:chOff x="6163238" y="3692516"/>
              <a:chExt cx="4790153" cy="1326881"/>
            </a:xfrm>
          </p:grpSpPr>
          <p:sp>
            <p:nvSpPr>
              <p:cNvPr id="250" name="矩形 249">
                <a:extLst>
                  <a:ext uri="{FF2B5EF4-FFF2-40B4-BE49-F238E27FC236}">
                    <a16:creationId xmlns:a16="http://schemas.microsoft.com/office/drawing/2014/main" id="{CEC6B173-1086-6D29-1BD3-43CC54C4F0B9}"/>
                  </a:ext>
                </a:extLst>
              </p:cNvPr>
              <p:cNvSpPr/>
              <p:nvPr/>
            </p:nvSpPr>
            <p:spPr>
              <a:xfrm>
                <a:off x="10795109" y="369251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1" name="矩形 250">
                <a:extLst>
                  <a:ext uri="{FF2B5EF4-FFF2-40B4-BE49-F238E27FC236}">
                    <a16:creationId xmlns:a16="http://schemas.microsoft.com/office/drawing/2014/main" id="{27A5D5B1-9792-5D32-CAF6-3A4B0BAEF196}"/>
                  </a:ext>
                </a:extLst>
              </p:cNvPr>
              <p:cNvSpPr/>
              <p:nvPr/>
            </p:nvSpPr>
            <p:spPr>
              <a:xfrm>
                <a:off x="10795109" y="381234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2" name="矩形 251">
                <a:extLst>
                  <a:ext uri="{FF2B5EF4-FFF2-40B4-BE49-F238E27FC236}">
                    <a16:creationId xmlns:a16="http://schemas.microsoft.com/office/drawing/2014/main" id="{45F5D020-1328-C8DB-E5C8-4567416E902F}"/>
                  </a:ext>
                </a:extLst>
              </p:cNvPr>
              <p:cNvSpPr/>
              <p:nvPr/>
            </p:nvSpPr>
            <p:spPr>
              <a:xfrm>
                <a:off x="10795109" y="392604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3" name="矩形 252">
                <a:extLst>
                  <a:ext uri="{FF2B5EF4-FFF2-40B4-BE49-F238E27FC236}">
                    <a16:creationId xmlns:a16="http://schemas.microsoft.com/office/drawing/2014/main" id="{80573A23-8D9C-671F-B5CD-221323DB5E33}"/>
                  </a:ext>
                </a:extLst>
              </p:cNvPr>
              <p:cNvSpPr/>
              <p:nvPr/>
            </p:nvSpPr>
            <p:spPr>
              <a:xfrm>
                <a:off x="10795109" y="403397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4" name="矩形 253">
                <a:extLst>
                  <a:ext uri="{FF2B5EF4-FFF2-40B4-BE49-F238E27FC236}">
                    <a16:creationId xmlns:a16="http://schemas.microsoft.com/office/drawing/2014/main" id="{B54B83CF-3BCB-9C27-550E-0D9A506A73B9}"/>
                  </a:ext>
                </a:extLst>
              </p:cNvPr>
              <p:cNvSpPr/>
              <p:nvPr/>
            </p:nvSpPr>
            <p:spPr>
              <a:xfrm>
                <a:off x="10795109" y="413102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5" name="矩形 254">
                <a:extLst>
                  <a:ext uri="{FF2B5EF4-FFF2-40B4-BE49-F238E27FC236}">
                    <a16:creationId xmlns:a16="http://schemas.microsoft.com/office/drawing/2014/main" id="{3E05FFE8-1661-B0AB-E6D4-3326F39D94E0}"/>
                  </a:ext>
                </a:extLst>
              </p:cNvPr>
              <p:cNvSpPr/>
              <p:nvPr/>
            </p:nvSpPr>
            <p:spPr>
              <a:xfrm>
                <a:off x="10795109" y="4218500"/>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63" name="矩形 262">
                <a:extLst>
                  <a:ext uri="{FF2B5EF4-FFF2-40B4-BE49-F238E27FC236}">
                    <a16:creationId xmlns:a16="http://schemas.microsoft.com/office/drawing/2014/main" id="{7F02EA96-3563-E672-ACF8-970C4783CE62}"/>
                  </a:ext>
                </a:extLst>
              </p:cNvPr>
              <p:cNvSpPr/>
              <p:nvPr/>
            </p:nvSpPr>
            <p:spPr>
              <a:xfrm>
                <a:off x="9047122" y="4425518"/>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64" name="矩形 263">
                <a:extLst>
                  <a:ext uri="{FF2B5EF4-FFF2-40B4-BE49-F238E27FC236}">
                    <a16:creationId xmlns:a16="http://schemas.microsoft.com/office/drawing/2014/main" id="{3DC81D06-AEEF-85F2-CF44-3709119827DE}"/>
                  </a:ext>
                </a:extLst>
              </p:cNvPr>
              <p:cNvSpPr/>
              <p:nvPr/>
            </p:nvSpPr>
            <p:spPr>
              <a:xfrm>
                <a:off x="6163238" y="461797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65" name="矩形 264">
                <a:extLst>
                  <a:ext uri="{FF2B5EF4-FFF2-40B4-BE49-F238E27FC236}">
                    <a16:creationId xmlns:a16="http://schemas.microsoft.com/office/drawing/2014/main" id="{1D55ACE1-2219-7ABB-4F17-742A31A3064E}"/>
                  </a:ext>
                </a:extLst>
              </p:cNvPr>
              <p:cNvSpPr/>
              <p:nvPr/>
            </p:nvSpPr>
            <p:spPr>
              <a:xfrm>
                <a:off x="9047122" y="4659048"/>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71" name="矩形 270">
                <a:extLst>
                  <a:ext uri="{FF2B5EF4-FFF2-40B4-BE49-F238E27FC236}">
                    <a16:creationId xmlns:a16="http://schemas.microsoft.com/office/drawing/2014/main" id="{7353F827-38F2-D29D-09E8-E6108E0E748F}"/>
                  </a:ext>
                </a:extLst>
              </p:cNvPr>
              <p:cNvSpPr/>
              <p:nvPr/>
            </p:nvSpPr>
            <p:spPr>
              <a:xfrm>
                <a:off x="6163238" y="483960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73" name="矩形 272">
                <a:extLst>
                  <a:ext uri="{FF2B5EF4-FFF2-40B4-BE49-F238E27FC236}">
                    <a16:creationId xmlns:a16="http://schemas.microsoft.com/office/drawing/2014/main" id="{52F28A2E-5960-677D-DDB6-2B9D3605D16D}"/>
                  </a:ext>
                </a:extLst>
              </p:cNvPr>
              <p:cNvSpPr/>
              <p:nvPr/>
            </p:nvSpPr>
            <p:spPr>
              <a:xfrm>
                <a:off x="9047122" y="4864031"/>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74" name="矩形 273">
                <a:extLst>
                  <a:ext uri="{FF2B5EF4-FFF2-40B4-BE49-F238E27FC236}">
                    <a16:creationId xmlns:a16="http://schemas.microsoft.com/office/drawing/2014/main" id="{0A983544-266D-0768-BF1A-C605873542FC}"/>
                  </a:ext>
                </a:extLst>
              </p:cNvPr>
              <p:cNvSpPr/>
              <p:nvPr/>
            </p:nvSpPr>
            <p:spPr>
              <a:xfrm>
                <a:off x="9047122" y="4951502"/>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grpSp>
        <p:cxnSp>
          <p:nvCxnSpPr>
            <p:cNvPr id="275" name="直线箭头连接符 241">
              <a:extLst>
                <a:ext uri="{FF2B5EF4-FFF2-40B4-BE49-F238E27FC236}">
                  <a16:creationId xmlns:a16="http://schemas.microsoft.com/office/drawing/2014/main" id="{77192086-49BD-5173-075D-CFCF453DD228}"/>
                </a:ext>
              </a:extLst>
            </p:cNvPr>
            <p:cNvCxnSpPr>
              <a:cxnSpLocks/>
              <a:stCxn id="250" idx="1"/>
              <a:endCxn id="263" idx="3"/>
            </p:cNvCxnSpPr>
            <p:nvPr/>
          </p:nvCxnSpPr>
          <p:spPr>
            <a:xfrm flipH="1">
              <a:off x="9205404" y="3726464"/>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280" name="直线箭头连接符 241">
              <a:extLst>
                <a:ext uri="{FF2B5EF4-FFF2-40B4-BE49-F238E27FC236}">
                  <a16:creationId xmlns:a16="http://schemas.microsoft.com/office/drawing/2014/main" id="{57F90F31-5CB9-5B69-BDB2-B819DE004F8B}"/>
                </a:ext>
              </a:extLst>
            </p:cNvPr>
            <p:cNvCxnSpPr>
              <a:cxnSpLocks/>
              <a:stCxn id="251" idx="1"/>
              <a:endCxn id="264" idx="3"/>
            </p:cNvCxnSpPr>
            <p:nvPr/>
          </p:nvCxnSpPr>
          <p:spPr>
            <a:xfrm flipH="1">
              <a:off x="6321520" y="3846297"/>
              <a:ext cx="4473589" cy="805630"/>
            </a:xfrm>
            <a:prstGeom prst="straightConnector1">
              <a:avLst/>
            </a:prstGeom>
            <a:noFill/>
            <a:ln w="9525" cap="flat" cmpd="sng" algn="ctr">
              <a:solidFill>
                <a:sysClr val="windowText" lastClr="000000"/>
              </a:solidFill>
              <a:prstDash val="solid"/>
              <a:miter lim="800000"/>
              <a:tailEnd type="arrow"/>
            </a:ln>
            <a:effectLst/>
          </p:spPr>
        </p:cxnSp>
        <p:cxnSp>
          <p:nvCxnSpPr>
            <p:cNvPr id="282" name="直线箭头连接符 241">
              <a:extLst>
                <a:ext uri="{FF2B5EF4-FFF2-40B4-BE49-F238E27FC236}">
                  <a16:creationId xmlns:a16="http://schemas.microsoft.com/office/drawing/2014/main" id="{EDD320B0-497A-A9BE-D5FC-BC0FC93AD420}"/>
                </a:ext>
              </a:extLst>
            </p:cNvPr>
            <p:cNvCxnSpPr>
              <a:cxnSpLocks/>
              <a:stCxn id="252" idx="1"/>
              <a:endCxn id="265" idx="3"/>
            </p:cNvCxnSpPr>
            <p:nvPr/>
          </p:nvCxnSpPr>
          <p:spPr>
            <a:xfrm flipH="1">
              <a:off x="9205404" y="3959994"/>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283" name="直线箭头连接符 241">
              <a:extLst>
                <a:ext uri="{FF2B5EF4-FFF2-40B4-BE49-F238E27FC236}">
                  <a16:creationId xmlns:a16="http://schemas.microsoft.com/office/drawing/2014/main" id="{4AA933A4-9646-E919-3694-3EFD355C45CE}"/>
                </a:ext>
              </a:extLst>
            </p:cNvPr>
            <p:cNvCxnSpPr>
              <a:cxnSpLocks/>
              <a:stCxn id="253" idx="1"/>
              <a:endCxn id="271" idx="3"/>
            </p:cNvCxnSpPr>
            <p:nvPr/>
          </p:nvCxnSpPr>
          <p:spPr>
            <a:xfrm flipH="1">
              <a:off x="6321520" y="4067927"/>
              <a:ext cx="4473589" cy="805630"/>
            </a:xfrm>
            <a:prstGeom prst="straightConnector1">
              <a:avLst/>
            </a:prstGeom>
            <a:noFill/>
            <a:ln w="9525" cap="flat" cmpd="sng" algn="ctr">
              <a:solidFill>
                <a:sysClr val="windowText" lastClr="000000"/>
              </a:solidFill>
              <a:prstDash val="solid"/>
              <a:miter lim="800000"/>
              <a:tailEnd type="arrow"/>
            </a:ln>
            <a:effectLst/>
          </p:spPr>
        </p:cxnSp>
        <p:cxnSp>
          <p:nvCxnSpPr>
            <p:cNvPr id="297" name="直线箭头连接符 241">
              <a:extLst>
                <a:ext uri="{FF2B5EF4-FFF2-40B4-BE49-F238E27FC236}">
                  <a16:creationId xmlns:a16="http://schemas.microsoft.com/office/drawing/2014/main" id="{61CF17E3-3EE7-E7FB-4F74-2389FE730ECB}"/>
                </a:ext>
              </a:extLst>
            </p:cNvPr>
            <p:cNvCxnSpPr>
              <a:cxnSpLocks/>
              <a:stCxn id="254" idx="1"/>
              <a:endCxn id="273" idx="3"/>
            </p:cNvCxnSpPr>
            <p:nvPr/>
          </p:nvCxnSpPr>
          <p:spPr>
            <a:xfrm flipH="1">
              <a:off x="9205404" y="4164977"/>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323" name="直线箭头连接符 241">
              <a:extLst>
                <a:ext uri="{FF2B5EF4-FFF2-40B4-BE49-F238E27FC236}">
                  <a16:creationId xmlns:a16="http://schemas.microsoft.com/office/drawing/2014/main" id="{06081F9B-08F9-E2EB-F3EA-D96E1F5FD0A6}"/>
                </a:ext>
              </a:extLst>
            </p:cNvPr>
            <p:cNvCxnSpPr>
              <a:cxnSpLocks/>
              <a:stCxn id="255" idx="1"/>
              <a:endCxn id="274" idx="3"/>
            </p:cNvCxnSpPr>
            <p:nvPr/>
          </p:nvCxnSpPr>
          <p:spPr>
            <a:xfrm flipH="1">
              <a:off x="9205404" y="4252448"/>
              <a:ext cx="1589705" cy="733002"/>
            </a:xfrm>
            <a:prstGeom prst="straightConnector1">
              <a:avLst/>
            </a:prstGeom>
            <a:noFill/>
            <a:ln w="9525" cap="flat" cmpd="sng" algn="ctr">
              <a:solidFill>
                <a:sysClr val="windowText" lastClr="000000"/>
              </a:solidFill>
              <a:prstDash val="solid"/>
              <a:miter lim="800000"/>
              <a:tailEnd type="arrow"/>
            </a:ln>
            <a:effectLst/>
          </p:spPr>
        </p:cxnSp>
      </p:grpSp>
      <p:sp>
        <p:nvSpPr>
          <p:cNvPr id="7" name="矩形 6">
            <a:extLst>
              <a:ext uri="{FF2B5EF4-FFF2-40B4-BE49-F238E27FC236}">
                <a16:creationId xmlns:a16="http://schemas.microsoft.com/office/drawing/2014/main" id="{B1315FD8-5437-2539-4252-31861F44568E}"/>
              </a:ext>
            </a:extLst>
          </p:cNvPr>
          <p:cNvSpPr/>
          <p:nvPr/>
        </p:nvSpPr>
        <p:spPr>
          <a:xfrm>
            <a:off x="7499965" y="2598424"/>
            <a:ext cx="1272530" cy="243620"/>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7" name="标题 1">
            <a:extLst>
              <a:ext uri="{FF2B5EF4-FFF2-40B4-BE49-F238E27FC236}">
                <a16:creationId xmlns:a16="http://schemas.microsoft.com/office/drawing/2014/main" id="{610DA2D8-21BB-8354-4647-598B7DD73A1E}"/>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：线程模型</a:t>
            </a:r>
          </a:p>
        </p:txBody>
      </p:sp>
      <p:cxnSp>
        <p:nvCxnSpPr>
          <p:cNvPr id="279" name="直接连接符 278">
            <a:extLst>
              <a:ext uri="{FF2B5EF4-FFF2-40B4-BE49-F238E27FC236}">
                <a16:creationId xmlns:a16="http://schemas.microsoft.com/office/drawing/2014/main" id="{F2D8BD26-5874-28AB-2013-F0A508CE06E0}"/>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304" name="文本框 303">
            <a:extLst>
              <a:ext uri="{FF2B5EF4-FFF2-40B4-BE49-F238E27FC236}">
                <a16:creationId xmlns:a16="http://schemas.microsoft.com/office/drawing/2014/main" id="{13D457F5-9F5B-14DA-58DF-B2E046ED2B8B}"/>
              </a:ext>
            </a:extLst>
          </p:cNvPr>
          <p:cNvSpPr txBox="1"/>
          <p:nvPr/>
        </p:nvSpPr>
        <p:spPr>
          <a:xfrm>
            <a:off x="4083555" y="1762757"/>
            <a:ext cx="4841872" cy="553998"/>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1. </a:t>
            </a:r>
            <a:r>
              <a:rPr kumimoji="1"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顺序执行四个</a:t>
            </a:r>
            <a:r>
              <a:rPr kumimoji="1"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systems</a:t>
            </a:r>
            <a:endParaRPr kumimoji="1" lang="en-US" altLang="zh-CN" sz="1500" b="1" dirty="0">
              <a:solidFill>
                <a:prstClr val="black"/>
              </a:solidFill>
              <a:latin typeface="+mn-ea"/>
              <a:cs typeface="Arial" panose="020B0604020202020204" pitchFamily="34" charset="0"/>
            </a:endParaRPr>
          </a:p>
          <a:p>
            <a:pPr marL="257175" indent="-257175" defTabSz="685800">
              <a:buFont typeface="Wingdings" panose="05000000000000000000" pitchFamily="2" charset="2"/>
              <a:buChar char="Ø"/>
            </a:pPr>
            <a:endParaRPr kumimoji="1" lang="en-US" altLang="zh-CN" sz="1500" b="1" dirty="0">
              <a:solidFill>
                <a:prstClr val="black"/>
              </a:solidFill>
              <a:latin typeface="+mn-ea"/>
              <a:cs typeface="Arial" panose="020B0604020202020204" pitchFamily="34" charset="0"/>
            </a:endParaRPr>
          </a:p>
        </p:txBody>
      </p:sp>
      <p:sp>
        <p:nvSpPr>
          <p:cNvPr id="305" name="文本框 304">
            <a:extLst>
              <a:ext uri="{FF2B5EF4-FFF2-40B4-BE49-F238E27FC236}">
                <a16:creationId xmlns:a16="http://schemas.microsoft.com/office/drawing/2014/main" id="{89372C9E-75BE-1C97-E4CB-63C654F74218}"/>
              </a:ext>
            </a:extLst>
          </p:cNvPr>
          <p:cNvSpPr txBox="1"/>
          <p:nvPr/>
        </p:nvSpPr>
        <p:spPr>
          <a:xfrm>
            <a:off x="4083555" y="2036032"/>
            <a:ext cx="4841872" cy="323165"/>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2. </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所有设备的同一</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在多核</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CPU</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上并行执行</a:t>
            </a:r>
            <a:endParaRPr kumimoji="1" lang="en-US" altLang="zh-CN" sz="1500" b="1" dirty="0">
              <a:solidFill>
                <a:prstClr val="black"/>
              </a:solidFill>
              <a:latin typeface="+mn-ea"/>
              <a:cs typeface="Arial" panose="020B0604020202020204" pitchFamily="34" charset="0"/>
            </a:endParaRPr>
          </a:p>
        </p:txBody>
      </p:sp>
      <p:sp>
        <p:nvSpPr>
          <p:cNvPr id="307" name="文本框 306">
            <a:extLst>
              <a:ext uri="{FF2B5EF4-FFF2-40B4-BE49-F238E27FC236}">
                <a16:creationId xmlns:a16="http://schemas.microsoft.com/office/drawing/2014/main" id="{F684D097-D5AF-5FEB-F360-A3AB3CDC27D2}"/>
              </a:ext>
            </a:extLst>
          </p:cNvPr>
          <p:cNvSpPr txBox="1"/>
          <p:nvPr/>
        </p:nvSpPr>
        <p:spPr>
          <a:xfrm>
            <a:off x="8032769" y="5489902"/>
            <a:ext cx="1073543" cy="323165"/>
          </a:xfrm>
          <a:prstGeom prst="rect">
            <a:avLst/>
          </a:prstGeom>
          <a:noFill/>
        </p:spPr>
        <p:txBody>
          <a:bodyPr wrap="square" rtlCol="0">
            <a:spAutoFit/>
          </a:bodyPr>
          <a:lstStyle/>
          <a:p>
            <a:pPr defTabSz="685800"/>
            <a:r>
              <a:rPr kumimoji="1" lang="zh-CN" altLang="en-US" sz="1500" b="1" dirty="0">
                <a:solidFill>
                  <a:prstClr val="black"/>
                </a:solidFill>
                <a:latin typeface="Calibri" panose="020F0502020204030204" pitchFamily="34" charset="0"/>
                <a:ea typeface="等线" panose="02010600030101010101" pitchFamily="2" charset="-122"/>
                <a:cs typeface="Calibri" panose="020F0502020204030204" pitchFamily="34" charset="0"/>
              </a:rPr>
              <a:t>仿真时钟</a:t>
            </a:r>
          </a:p>
        </p:txBody>
      </p:sp>
    </p:spTree>
    <p:extLst>
      <p:ext uri="{BB962C8B-B14F-4D97-AF65-F5344CB8AC3E}">
        <p14:creationId xmlns:p14="http://schemas.microsoft.com/office/powerpoint/2010/main" val="25812794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61111E-6 1.85185E-6 L -0.00503 -0.13634 " pathEditMode="relative" rAng="0" ptsTypes="AA">
                                      <p:cBhvr>
                                        <p:cTn id="6" dur="2000" fill="hold"/>
                                        <p:tgtEl>
                                          <p:spTgt spid="328"/>
                                        </p:tgtEl>
                                        <p:attrNameLst>
                                          <p:attrName>ppt_x</p:attrName>
                                          <p:attrName>ppt_y</p:attrName>
                                        </p:attrNameLst>
                                      </p:cBhvr>
                                      <p:rCtr x="-260" y="-6829"/>
                                    </p:animMotion>
                                  </p:childTnLst>
                                </p:cTn>
                              </p:par>
                              <p:par>
                                <p:cTn id="7" presetID="42" presetClass="path" presetSubtype="0" accel="50000" decel="50000" fill="hold" grpId="0" nodeType="withEffect">
                                  <p:stCondLst>
                                    <p:cond delay="0"/>
                                  </p:stCondLst>
                                  <p:childTnLst>
                                    <p:animMotion origin="layout" path="M 0 3.7037E-6 L -0.00451 -0.13658 " pathEditMode="relative" rAng="0" ptsTypes="AA">
                                      <p:cBhvr>
                                        <p:cTn id="8" dur="2000" fill="hold"/>
                                        <p:tgtEl>
                                          <p:spTgt spid="322"/>
                                        </p:tgtEl>
                                        <p:attrNameLst>
                                          <p:attrName>ppt_x</p:attrName>
                                          <p:attrName>ppt_y</p:attrName>
                                        </p:attrNameLst>
                                      </p:cBhvr>
                                      <p:rCtr x="-226" y="-6829"/>
                                    </p:animMotion>
                                  </p:childTnLst>
                                </p:cTn>
                              </p:par>
                              <p:par>
                                <p:cTn id="9" presetID="42" presetClass="path" presetSubtype="0" accel="50000" decel="50000" fill="hold" grpId="0" nodeType="withEffect">
                                  <p:stCondLst>
                                    <p:cond delay="0"/>
                                  </p:stCondLst>
                                  <p:childTnLst>
                                    <p:animMotion origin="layout" path="M 2.5E-6 3.33333E-6 L 0.18003 -0.13473 " pathEditMode="relative" rAng="0" ptsTypes="AA">
                                      <p:cBhvr>
                                        <p:cTn id="10" dur="2000" fill="hold"/>
                                        <p:tgtEl>
                                          <p:spTgt spid="324"/>
                                        </p:tgtEl>
                                        <p:attrNameLst>
                                          <p:attrName>ppt_x</p:attrName>
                                          <p:attrName>ppt_y</p:attrName>
                                        </p:attrNameLst>
                                      </p:cBhvr>
                                      <p:rCtr x="8993" y="-6736"/>
                                    </p:animMotion>
                                  </p:childTnLst>
                                </p:cTn>
                              </p:par>
                              <p:par>
                                <p:cTn id="11" presetID="42" presetClass="path" presetSubtype="0" accel="50000" decel="50000" fill="hold" grpId="0" nodeType="withEffect">
                                  <p:stCondLst>
                                    <p:cond delay="0"/>
                                  </p:stCondLst>
                                  <p:childTnLst>
                                    <p:animMotion origin="layout" path="M 2.5E-6 -7.40741E-7 L 0.18003 -0.1375 " pathEditMode="relative" rAng="0" ptsTypes="AA">
                                      <p:cBhvr>
                                        <p:cTn id="12" dur="2000" fill="hold"/>
                                        <p:tgtEl>
                                          <p:spTgt spid="3"/>
                                        </p:tgtEl>
                                        <p:attrNameLst>
                                          <p:attrName>ppt_x</p:attrName>
                                          <p:attrName>ppt_y</p:attrName>
                                        </p:attrNameLst>
                                      </p:cBhvr>
                                      <p:rCtr x="8993" y="-6875"/>
                                    </p:animMotion>
                                  </p:childTnLst>
                                </p:cTn>
                              </p:par>
                              <p:par>
                                <p:cTn id="13" presetID="42" presetClass="path" presetSubtype="0" accel="50000" decel="50000" fill="hold" grpId="0" nodeType="withEffect">
                                  <p:stCondLst>
                                    <p:cond delay="0"/>
                                  </p:stCondLst>
                                  <p:childTnLst>
                                    <p:animMotion origin="layout" path="M -3.61111E-6 2.96296E-6 L -0.18454 -0.12755 " pathEditMode="relative" rAng="0" ptsTypes="AA">
                                      <p:cBhvr>
                                        <p:cTn id="14" dur="2000" fill="hold"/>
                                        <p:tgtEl>
                                          <p:spTgt spid="5"/>
                                        </p:tgtEl>
                                        <p:attrNameLst>
                                          <p:attrName>ppt_x</p:attrName>
                                          <p:attrName>ppt_y</p:attrName>
                                        </p:attrNameLst>
                                      </p:cBhvr>
                                      <p:rCtr x="-9236" y="-6389"/>
                                    </p:animMotion>
                                  </p:childTnLst>
                                </p:cTn>
                              </p:par>
                              <p:par>
                                <p:cTn id="15" presetID="42" presetClass="path" presetSubtype="0" accel="50000" decel="50000" fill="hold" grpId="0" nodeType="withEffect">
                                  <p:stCondLst>
                                    <p:cond delay="0"/>
                                  </p:stCondLst>
                                  <p:childTnLst>
                                    <p:animMotion origin="layout" path="M -2.22222E-6 2.96296E-6 L 0.00191 -0.12732 " pathEditMode="relative" rAng="0" ptsTypes="AA">
                                      <p:cBhvr>
                                        <p:cTn id="16" dur="2000" fill="hold"/>
                                        <p:tgtEl>
                                          <p:spTgt spid="8"/>
                                        </p:tgtEl>
                                        <p:attrNameLst>
                                          <p:attrName>ppt_x</p:attrName>
                                          <p:attrName>ppt_y</p:attrName>
                                        </p:attrNameLst>
                                      </p:cBhvr>
                                      <p:rCtr x="87" y="-6366"/>
                                    </p:animMotion>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22" presetClass="entr" presetSubtype="2" fill="hold" nodeType="withEffect">
                                  <p:stCondLst>
                                    <p:cond delay="0"/>
                                  </p:stCondLst>
                                  <p:childTnLst>
                                    <p:set>
                                      <p:cBhvr>
                                        <p:cTn id="21" dur="1" fill="hold">
                                          <p:stCondLst>
                                            <p:cond delay="0"/>
                                          </p:stCondLst>
                                        </p:cTn>
                                        <p:tgtEl>
                                          <p:spTgt spid="357"/>
                                        </p:tgtEl>
                                        <p:attrNameLst>
                                          <p:attrName>style.visibility</p:attrName>
                                        </p:attrNameLst>
                                      </p:cBhvr>
                                      <p:to>
                                        <p:strVal val="visible"/>
                                      </p:to>
                                    </p:set>
                                    <p:animEffect transition="in" filter="wipe(right)">
                                      <p:cBhvr>
                                        <p:cTn id="22"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4" grpId="0" animBg="1"/>
      <p:bldP spid="328" grpId="0" animBg="1"/>
      <p:bldP spid="3" grpId="0" animBg="1"/>
      <p:bldP spid="5" grpId="0" animBg="1"/>
      <p:bldP spid="8"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17</a:t>
            </a:fld>
            <a:endParaRPr lang="en-US" altLang="zh-CN">
              <a:solidFill>
                <a:prstClr val="black"/>
              </a:solidFill>
              <a:latin typeface="Segoe UI"/>
              <a:ea typeface="微软雅黑"/>
              <a:cs typeface="+mn-ea"/>
              <a:sym typeface="+mn-lt"/>
            </a:endParaRPr>
          </a:p>
        </p:txBody>
      </p:sp>
      <p:grpSp>
        <p:nvGrpSpPr>
          <p:cNvPr id="34" name="组合 33">
            <a:extLst>
              <a:ext uri="{FF2B5EF4-FFF2-40B4-BE49-F238E27FC236}">
                <a16:creationId xmlns:a16="http://schemas.microsoft.com/office/drawing/2014/main" id="{307FDFAF-C291-D193-FD80-BD829BC79E89}"/>
              </a:ext>
            </a:extLst>
          </p:cNvPr>
          <p:cNvGrpSpPr/>
          <p:nvPr/>
        </p:nvGrpSpPr>
        <p:grpSpPr>
          <a:xfrm>
            <a:off x="972536" y="1858710"/>
            <a:ext cx="678009" cy="931138"/>
            <a:chOff x="4239488" y="3722370"/>
            <a:chExt cx="904012" cy="1241517"/>
          </a:xfrm>
        </p:grpSpPr>
        <p:sp>
          <p:nvSpPr>
            <p:cNvPr id="13" name="矩形 12">
              <a:extLst>
                <a:ext uri="{FF2B5EF4-FFF2-40B4-BE49-F238E27FC236}">
                  <a16:creationId xmlns:a16="http://schemas.microsoft.com/office/drawing/2014/main" id="{71FF2D3F-A0FE-7D8D-0A88-B3069BFD7F49}"/>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a:extLst>
                <a:ext uri="{FF2B5EF4-FFF2-40B4-BE49-F238E27FC236}">
                  <a16:creationId xmlns:a16="http://schemas.microsoft.com/office/drawing/2014/main" id="{143D9162-1445-6EA1-DDB9-B3B32B464AF7}"/>
                </a:ext>
              </a:extLst>
            </p:cNvPr>
            <p:cNvGrpSpPr/>
            <p:nvPr/>
          </p:nvGrpSpPr>
          <p:grpSpPr>
            <a:xfrm>
              <a:off x="4364355" y="4769849"/>
              <a:ext cx="129540" cy="125730"/>
              <a:chOff x="4640580" y="4271010"/>
              <a:chExt cx="129540" cy="125730"/>
            </a:xfrm>
          </p:grpSpPr>
          <p:sp>
            <p:nvSpPr>
              <p:cNvPr id="14" name="矩形 13">
                <a:extLst>
                  <a:ext uri="{FF2B5EF4-FFF2-40B4-BE49-F238E27FC236}">
                    <a16:creationId xmlns:a16="http://schemas.microsoft.com/office/drawing/2014/main" id="{64E891C1-AAF2-D878-775B-3B04E4012BC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5" name="矩形 14">
                <a:extLst>
                  <a:ext uri="{FF2B5EF4-FFF2-40B4-BE49-F238E27FC236}">
                    <a16:creationId xmlns:a16="http://schemas.microsoft.com/office/drawing/2014/main" id="{BBF44425-CDBB-6B7B-52DF-00B945D957B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17" name="组合 16">
              <a:extLst>
                <a:ext uri="{FF2B5EF4-FFF2-40B4-BE49-F238E27FC236}">
                  <a16:creationId xmlns:a16="http://schemas.microsoft.com/office/drawing/2014/main" id="{342CCEFF-EDE2-BDDC-4382-3CB16BA8D5BD}"/>
                </a:ext>
              </a:extLst>
            </p:cNvPr>
            <p:cNvGrpSpPr/>
            <p:nvPr/>
          </p:nvGrpSpPr>
          <p:grpSpPr>
            <a:xfrm>
              <a:off x="4552269" y="4769849"/>
              <a:ext cx="129540" cy="125730"/>
              <a:chOff x="4640580" y="4271010"/>
              <a:chExt cx="129540" cy="125730"/>
            </a:xfrm>
          </p:grpSpPr>
          <p:sp>
            <p:nvSpPr>
              <p:cNvPr id="18" name="矩形 17">
                <a:extLst>
                  <a:ext uri="{FF2B5EF4-FFF2-40B4-BE49-F238E27FC236}">
                    <a16:creationId xmlns:a16="http://schemas.microsoft.com/office/drawing/2014/main" id="{2F751587-D6DB-35ED-05EF-0EEC213F48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 name="矩形 18">
                <a:extLst>
                  <a:ext uri="{FF2B5EF4-FFF2-40B4-BE49-F238E27FC236}">
                    <a16:creationId xmlns:a16="http://schemas.microsoft.com/office/drawing/2014/main" id="{2C3B9789-5F36-2C97-3A44-9FFE6748BC5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0" name="组合 19">
              <a:extLst>
                <a:ext uri="{FF2B5EF4-FFF2-40B4-BE49-F238E27FC236}">
                  <a16:creationId xmlns:a16="http://schemas.microsoft.com/office/drawing/2014/main" id="{6C190587-0695-21E3-AEC6-D5CF6E2A3C71}"/>
                </a:ext>
              </a:extLst>
            </p:cNvPr>
            <p:cNvGrpSpPr/>
            <p:nvPr/>
          </p:nvGrpSpPr>
          <p:grpSpPr>
            <a:xfrm>
              <a:off x="4740183" y="4769849"/>
              <a:ext cx="129540" cy="125730"/>
              <a:chOff x="4640580" y="4271010"/>
              <a:chExt cx="129540" cy="125730"/>
            </a:xfrm>
          </p:grpSpPr>
          <p:sp>
            <p:nvSpPr>
              <p:cNvPr id="21" name="矩形 20">
                <a:extLst>
                  <a:ext uri="{FF2B5EF4-FFF2-40B4-BE49-F238E27FC236}">
                    <a16:creationId xmlns:a16="http://schemas.microsoft.com/office/drawing/2014/main" id="{781CCB8A-8FDD-4F0F-47E5-20F82022962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2" name="矩形 21">
                <a:extLst>
                  <a:ext uri="{FF2B5EF4-FFF2-40B4-BE49-F238E27FC236}">
                    <a16:creationId xmlns:a16="http://schemas.microsoft.com/office/drawing/2014/main" id="{E2A0AC08-C087-70FF-CCDC-B14C09090220}"/>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3" name="组合 22">
              <a:extLst>
                <a:ext uri="{FF2B5EF4-FFF2-40B4-BE49-F238E27FC236}">
                  <a16:creationId xmlns:a16="http://schemas.microsoft.com/office/drawing/2014/main" id="{64C03A1C-EAA6-339D-C196-6AC9C171ECBE}"/>
                </a:ext>
              </a:extLst>
            </p:cNvPr>
            <p:cNvGrpSpPr/>
            <p:nvPr/>
          </p:nvGrpSpPr>
          <p:grpSpPr>
            <a:xfrm>
              <a:off x="4928097" y="4769849"/>
              <a:ext cx="129540" cy="125730"/>
              <a:chOff x="4640580" y="4271010"/>
              <a:chExt cx="129540" cy="125730"/>
            </a:xfrm>
          </p:grpSpPr>
          <p:sp>
            <p:nvSpPr>
              <p:cNvPr id="24" name="矩形 23">
                <a:extLst>
                  <a:ext uri="{FF2B5EF4-FFF2-40B4-BE49-F238E27FC236}">
                    <a16:creationId xmlns:a16="http://schemas.microsoft.com/office/drawing/2014/main" id="{FBECB546-9531-8D21-7A55-0B88114B31C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5" name="矩形 24">
                <a:extLst>
                  <a:ext uri="{FF2B5EF4-FFF2-40B4-BE49-F238E27FC236}">
                    <a16:creationId xmlns:a16="http://schemas.microsoft.com/office/drawing/2014/main" id="{8FA22743-FE2C-566E-78E6-527E5948D979}"/>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26" name="矩形 25">
              <a:extLst>
                <a:ext uri="{FF2B5EF4-FFF2-40B4-BE49-F238E27FC236}">
                  <a16:creationId xmlns:a16="http://schemas.microsoft.com/office/drawing/2014/main" id="{763BC881-9D85-F851-3E14-B9DEA20A700D}"/>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7" name="矩形 26">
              <a:extLst>
                <a:ext uri="{FF2B5EF4-FFF2-40B4-BE49-F238E27FC236}">
                  <a16:creationId xmlns:a16="http://schemas.microsoft.com/office/drawing/2014/main" id="{4D321BAD-18FD-2521-A98A-7FA9D8801C7D}"/>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 name="矩形 27">
              <a:extLst>
                <a:ext uri="{FF2B5EF4-FFF2-40B4-BE49-F238E27FC236}">
                  <a16:creationId xmlns:a16="http://schemas.microsoft.com/office/drawing/2014/main" id="{21E30832-86FC-94AA-5404-42FB07326F1C}"/>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 name="流程图: 手动操作 28">
              <a:extLst>
                <a:ext uri="{FF2B5EF4-FFF2-40B4-BE49-F238E27FC236}">
                  <a16:creationId xmlns:a16="http://schemas.microsoft.com/office/drawing/2014/main" id="{A015723C-4915-5EF6-9802-7383CDE671D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圆柱体 29">
              <a:extLst>
                <a:ext uri="{FF2B5EF4-FFF2-40B4-BE49-F238E27FC236}">
                  <a16:creationId xmlns:a16="http://schemas.microsoft.com/office/drawing/2014/main" id="{EECD0290-6B72-089E-D527-99BD4766625C}"/>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圆柱体 30">
              <a:extLst>
                <a:ext uri="{FF2B5EF4-FFF2-40B4-BE49-F238E27FC236}">
                  <a16:creationId xmlns:a16="http://schemas.microsoft.com/office/drawing/2014/main" id="{80FA721A-D9E7-ADF7-D747-4BFEA086E388}"/>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圆柱体 31">
              <a:extLst>
                <a:ext uri="{FF2B5EF4-FFF2-40B4-BE49-F238E27FC236}">
                  <a16:creationId xmlns:a16="http://schemas.microsoft.com/office/drawing/2014/main" id="{4CCAC771-56FA-00A6-E0F4-69A9B7031F84}"/>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圆柱体 32">
              <a:extLst>
                <a:ext uri="{FF2B5EF4-FFF2-40B4-BE49-F238E27FC236}">
                  <a16:creationId xmlns:a16="http://schemas.microsoft.com/office/drawing/2014/main" id="{31C2F7E2-6982-31E8-5026-FE96A874B0E6}"/>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5" name="组合 34">
            <a:extLst>
              <a:ext uri="{FF2B5EF4-FFF2-40B4-BE49-F238E27FC236}">
                <a16:creationId xmlns:a16="http://schemas.microsoft.com/office/drawing/2014/main" id="{C898C6BF-18A6-B9D1-6DE3-1F836BBE7597}"/>
              </a:ext>
            </a:extLst>
          </p:cNvPr>
          <p:cNvGrpSpPr/>
          <p:nvPr/>
        </p:nvGrpSpPr>
        <p:grpSpPr>
          <a:xfrm>
            <a:off x="972538" y="3296748"/>
            <a:ext cx="678009" cy="931138"/>
            <a:chOff x="4239488" y="3722370"/>
            <a:chExt cx="904012" cy="1241517"/>
          </a:xfrm>
        </p:grpSpPr>
        <p:sp>
          <p:nvSpPr>
            <p:cNvPr id="36" name="矩形 35">
              <a:extLst>
                <a:ext uri="{FF2B5EF4-FFF2-40B4-BE49-F238E27FC236}">
                  <a16:creationId xmlns:a16="http://schemas.microsoft.com/office/drawing/2014/main" id="{CC71EDEA-2133-8866-CFA9-34AA167A918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7" name="组合 36">
              <a:extLst>
                <a:ext uri="{FF2B5EF4-FFF2-40B4-BE49-F238E27FC236}">
                  <a16:creationId xmlns:a16="http://schemas.microsoft.com/office/drawing/2014/main" id="{B24BED50-EBF9-77F6-8747-6D054EA28965}"/>
                </a:ext>
              </a:extLst>
            </p:cNvPr>
            <p:cNvGrpSpPr/>
            <p:nvPr/>
          </p:nvGrpSpPr>
          <p:grpSpPr>
            <a:xfrm>
              <a:off x="4364355" y="4769849"/>
              <a:ext cx="129540" cy="125730"/>
              <a:chOff x="4640580" y="4271010"/>
              <a:chExt cx="129540" cy="125730"/>
            </a:xfrm>
          </p:grpSpPr>
          <p:sp>
            <p:nvSpPr>
              <p:cNvPr id="55" name="矩形 54">
                <a:extLst>
                  <a:ext uri="{FF2B5EF4-FFF2-40B4-BE49-F238E27FC236}">
                    <a16:creationId xmlns:a16="http://schemas.microsoft.com/office/drawing/2014/main" id="{DCEE9C84-B7EA-7BF5-AD15-486B05DB14D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矩形 55">
                <a:extLst>
                  <a:ext uri="{FF2B5EF4-FFF2-40B4-BE49-F238E27FC236}">
                    <a16:creationId xmlns:a16="http://schemas.microsoft.com/office/drawing/2014/main" id="{832E09D9-EADD-66AD-210A-2ABF8FA557CB}"/>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38" name="组合 37">
              <a:extLst>
                <a:ext uri="{FF2B5EF4-FFF2-40B4-BE49-F238E27FC236}">
                  <a16:creationId xmlns:a16="http://schemas.microsoft.com/office/drawing/2014/main" id="{EE45CAD4-E039-8A6F-578B-63A6AF3C2E09}"/>
                </a:ext>
              </a:extLst>
            </p:cNvPr>
            <p:cNvGrpSpPr/>
            <p:nvPr/>
          </p:nvGrpSpPr>
          <p:grpSpPr>
            <a:xfrm>
              <a:off x="4552269" y="4769849"/>
              <a:ext cx="129540" cy="125730"/>
              <a:chOff x="4640580" y="4271010"/>
              <a:chExt cx="129540" cy="125730"/>
            </a:xfrm>
          </p:grpSpPr>
          <p:sp>
            <p:nvSpPr>
              <p:cNvPr id="53" name="矩形 52">
                <a:extLst>
                  <a:ext uri="{FF2B5EF4-FFF2-40B4-BE49-F238E27FC236}">
                    <a16:creationId xmlns:a16="http://schemas.microsoft.com/office/drawing/2014/main" id="{D82E879D-C821-724D-F76C-FCB46C2069DC}"/>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4" name="矩形 53">
                <a:extLst>
                  <a:ext uri="{FF2B5EF4-FFF2-40B4-BE49-F238E27FC236}">
                    <a16:creationId xmlns:a16="http://schemas.microsoft.com/office/drawing/2014/main" id="{DBBF77B2-BB56-51A4-3F9B-AC11114574A7}"/>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39" name="组合 38">
              <a:extLst>
                <a:ext uri="{FF2B5EF4-FFF2-40B4-BE49-F238E27FC236}">
                  <a16:creationId xmlns:a16="http://schemas.microsoft.com/office/drawing/2014/main" id="{40D72878-EBC0-DC83-B5B8-B161C8AA3B6D}"/>
                </a:ext>
              </a:extLst>
            </p:cNvPr>
            <p:cNvGrpSpPr/>
            <p:nvPr/>
          </p:nvGrpSpPr>
          <p:grpSpPr>
            <a:xfrm>
              <a:off x="4740183" y="4769849"/>
              <a:ext cx="129540" cy="125730"/>
              <a:chOff x="4640580" y="4271010"/>
              <a:chExt cx="129540" cy="125730"/>
            </a:xfrm>
          </p:grpSpPr>
          <p:sp>
            <p:nvSpPr>
              <p:cNvPr id="51" name="矩形 50">
                <a:extLst>
                  <a:ext uri="{FF2B5EF4-FFF2-40B4-BE49-F238E27FC236}">
                    <a16:creationId xmlns:a16="http://schemas.microsoft.com/office/drawing/2014/main" id="{5A365723-7077-5B5C-273E-D06CC9AAC10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2" name="矩形 51">
                <a:extLst>
                  <a:ext uri="{FF2B5EF4-FFF2-40B4-BE49-F238E27FC236}">
                    <a16:creationId xmlns:a16="http://schemas.microsoft.com/office/drawing/2014/main" id="{92A5F423-363F-868F-46E6-24E00B4EDE7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40" name="组合 39">
              <a:extLst>
                <a:ext uri="{FF2B5EF4-FFF2-40B4-BE49-F238E27FC236}">
                  <a16:creationId xmlns:a16="http://schemas.microsoft.com/office/drawing/2014/main" id="{DEC0C1D0-E96D-DA21-2B71-4A954E5D86DE}"/>
                </a:ext>
              </a:extLst>
            </p:cNvPr>
            <p:cNvGrpSpPr/>
            <p:nvPr/>
          </p:nvGrpSpPr>
          <p:grpSpPr>
            <a:xfrm>
              <a:off x="4928097" y="4769849"/>
              <a:ext cx="129540" cy="125730"/>
              <a:chOff x="4640580" y="4271010"/>
              <a:chExt cx="129540" cy="125730"/>
            </a:xfrm>
          </p:grpSpPr>
          <p:sp>
            <p:nvSpPr>
              <p:cNvPr id="49" name="矩形 48">
                <a:extLst>
                  <a:ext uri="{FF2B5EF4-FFF2-40B4-BE49-F238E27FC236}">
                    <a16:creationId xmlns:a16="http://schemas.microsoft.com/office/drawing/2014/main" id="{175D78AF-B382-EFDE-7D45-FBB7A15C62D0}"/>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0" name="矩形 49">
                <a:extLst>
                  <a:ext uri="{FF2B5EF4-FFF2-40B4-BE49-F238E27FC236}">
                    <a16:creationId xmlns:a16="http://schemas.microsoft.com/office/drawing/2014/main" id="{40FBC885-9260-0163-5EF5-450EBE62697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41" name="矩形 40">
              <a:extLst>
                <a:ext uri="{FF2B5EF4-FFF2-40B4-BE49-F238E27FC236}">
                  <a16:creationId xmlns:a16="http://schemas.microsoft.com/office/drawing/2014/main" id="{8380195E-0D64-70BB-F5D4-6341743C5B2A}"/>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2" name="矩形 41">
              <a:extLst>
                <a:ext uri="{FF2B5EF4-FFF2-40B4-BE49-F238E27FC236}">
                  <a16:creationId xmlns:a16="http://schemas.microsoft.com/office/drawing/2014/main" id="{7FCD5EFD-E4E9-E421-B0D2-BBB330820144}"/>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3" name="矩形 42">
              <a:extLst>
                <a:ext uri="{FF2B5EF4-FFF2-40B4-BE49-F238E27FC236}">
                  <a16:creationId xmlns:a16="http://schemas.microsoft.com/office/drawing/2014/main" id="{E27F200D-8F63-B5FA-E007-C72F846E06D2}"/>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4" name="流程图: 手动操作 43">
              <a:extLst>
                <a:ext uri="{FF2B5EF4-FFF2-40B4-BE49-F238E27FC236}">
                  <a16:creationId xmlns:a16="http://schemas.microsoft.com/office/drawing/2014/main" id="{279CDDF1-BBAA-00CF-6845-5CFD5114B3C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圆柱体 44">
              <a:extLst>
                <a:ext uri="{FF2B5EF4-FFF2-40B4-BE49-F238E27FC236}">
                  <a16:creationId xmlns:a16="http://schemas.microsoft.com/office/drawing/2014/main" id="{E27F3E0E-A785-DE7A-6D14-41E3956558E6}"/>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圆柱体 45">
              <a:extLst>
                <a:ext uri="{FF2B5EF4-FFF2-40B4-BE49-F238E27FC236}">
                  <a16:creationId xmlns:a16="http://schemas.microsoft.com/office/drawing/2014/main" id="{0D4ED10E-43BB-E903-C7BA-27606129540B}"/>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圆柱体 46">
              <a:extLst>
                <a:ext uri="{FF2B5EF4-FFF2-40B4-BE49-F238E27FC236}">
                  <a16:creationId xmlns:a16="http://schemas.microsoft.com/office/drawing/2014/main" id="{4C90AB9F-9240-C747-D5C6-9A3ACED87F5B}"/>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圆柱体 47">
              <a:extLst>
                <a:ext uri="{FF2B5EF4-FFF2-40B4-BE49-F238E27FC236}">
                  <a16:creationId xmlns:a16="http://schemas.microsoft.com/office/drawing/2014/main" id="{5C17DE4E-EB48-9192-1E93-27D45D8BB4BE}"/>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7" name="组合 56">
            <a:extLst>
              <a:ext uri="{FF2B5EF4-FFF2-40B4-BE49-F238E27FC236}">
                <a16:creationId xmlns:a16="http://schemas.microsoft.com/office/drawing/2014/main" id="{684D915E-A94B-8297-E26D-BF30EAF72B61}"/>
              </a:ext>
            </a:extLst>
          </p:cNvPr>
          <p:cNvGrpSpPr/>
          <p:nvPr/>
        </p:nvGrpSpPr>
        <p:grpSpPr>
          <a:xfrm>
            <a:off x="2910194" y="3296748"/>
            <a:ext cx="678009" cy="931138"/>
            <a:chOff x="4239488" y="3722370"/>
            <a:chExt cx="904012" cy="1241517"/>
          </a:xfrm>
        </p:grpSpPr>
        <p:sp>
          <p:nvSpPr>
            <p:cNvPr id="58" name="矩形 57">
              <a:extLst>
                <a:ext uri="{FF2B5EF4-FFF2-40B4-BE49-F238E27FC236}">
                  <a16:creationId xmlns:a16="http://schemas.microsoft.com/office/drawing/2014/main" id="{7A63EE5C-2963-B381-C7C6-BD21AFCB58BD}"/>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9" name="组合 58">
              <a:extLst>
                <a:ext uri="{FF2B5EF4-FFF2-40B4-BE49-F238E27FC236}">
                  <a16:creationId xmlns:a16="http://schemas.microsoft.com/office/drawing/2014/main" id="{0D5BC03D-E0F7-09E6-6A95-CD267A0DD55F}"/>
                </a:ext>
              </a:extLst>
            </p:cNvPr>
            <p:cNvGrpSpPr/>
            <p:nvPr/>
          </p:nvGrpSpPr>
          <p:grpSpPr>
            <a:xfrm>
              <a:off x="4364355" y="4769849"/>
              <a:ext cx="129540" cy="125730"/>
              <a:chOff x="4640580" y="4271010"/>
              <a:chExt cx="129540" cy="125730"/>
            </a:xfrm>
          </p:grpSpPr>
          <p:sp>
            <p:nvSpPr>
              <p:cNvPr id="205" name="矩形 204">
                <a:extLst>
                  <a:ext uri="{FF2B5EF4-FFF2-40B4-BE49-F238E27FC236}">
                    <a16:creationId xmlns:a16="http://schemas.microsoft.com/office/drawing/2014/main" id="{6712DAEE-C9E0-CE12-9047-4DE882D01DA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6" name="矩形 205">
                <a:extLst>
                  <a:ext uri="{FF2B5EF4-FFF2-40B4-BE49-F238E27FC236}">
                    <a16:creationId xmlns:a16="http://schemas.microsoft.com/office/drawing/2014/main" id="{72B1EE72-C8BD-3B53-E927-C5E2C686FDA5}"/>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0" name="组合 59">
              <a:extLst>
                <a:ext uri="{FF2B5EF4-FFF2-40B4-BE49-F238E27FC236}">
                  <a16:creationId xmlns:a16="http://schemas.microsoft.com/office/drawing/2014/main" id="{4D6F7512-5D31-54B0-D3FD-F12109972A78}"/>
                </a:ext>
              </a:extLst>
            </p:cNvPr>
            <p:cNvGrpSpPr/>
            <p:nvPr/>
          </p:nvGrpSpPr>
          <p:grpSpPr>
            <a:xfrm>
              <a:off x="4552269" y="4769849"/>
              <a:ext cx="129540" cy="125730"/>
              <a:chOff x="4640580" y="4271010"/>
              <a:chExt cx="129540" cy="125730"/>
            </a:xfrm>
          </p:grpSpPr>
          <p:sp>
            <p:nvSpPr>
              <p:cNvPr id="203" name="矩形 202">
                <a:extLst>
                  <a:ext uri="{FF2B5EF4-FFF2-40B4-BE49-F238E27FC236}">
                    <a16:creationId xmlns:a16="http://schemas.microsoft.com/office/drawing/2014/main" id="{5DC2B883-D416-867E-D37A-A3C5108DCF51}"/>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4" name="矩形 203">
                <a:extLst>
                  <a:ext uri="{FF2B5EF4-FFF2-40B4-BE49-F238E27FC236}">
                    <a16:creationId xmlns:a16="http://schemas.microsoft.com/office/drawing/2014/main" id="{4B7A361F-4275-78DA-8683-1395DA536DE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1" name="组合 60">
              <a:extLst>
                <a:ext uri="{FF2B5EF4-FFF2-40B4-BE49-F238E27FC236}">
                  <a16:creationId xmlns:a16="http://schemas.microsoft.com/office/drawing/2014/main" id="{CC85F503-F5D2-BB00-7669-739130894B5D}"/>
                </a:ext>
              </a:extLst>
            </p:cNvPr>
            <p:cNvGrpSpPr/>
            <p:nvPr/>
          </p:nvGrpSpPr>
          <p:grpSpPr>
            <a:xfrm>
              <a:off x="4740183" y="4769849"/>
              <a:ext cx="129540" cy="125730"/>
              <a:chOff x="4640580" y="4271010"/>
              <a:chExt cx="129540" cy="125730"/>
            </a:xfrm>
          </p:grpSpPr>
          <p:sp>
            <p:nvSpPr>
              <p:cNvPr id="201" name="矩形 200">
                <a:extLst>
                  <a:ext uri="{FF2B5EF4-FFF2-40B4-BE49-F238E27FC236}">
                    <a16:creationId xmlns:a16="http://schemas.microsoft.com/office/drawing/2014/main" id="{1E826AF9-6B9D-80CF-642C-F6C96927B9E3}"/>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2" name="矩形 201">
                <a:extLst>
                  <a:ext uri="{FF2B5EF4-FFF2-40B4-BE49-F238E27FC236}">
                    <a16:creationId xmlns:a16="http://schemas.microsoft.com/office/drawing/2014/main" id="{E70C3AF4-0048-0C8F-7BA9-2D080BE52348}"/>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62" name="组合 61">
              <a:extLst>
                <a:ext uri="{FF2B5EF4-FFF2-40B4-BE49-F238E27FC236}">
                  <a16:creationId xmlns:a16="http://schemas.microsoft.com/office/drawing/2014/main" id="{F0504140-C077-D7A5-8809-5CCD9A9CD077}"/>
                </a:ext>
              </a:extLst>
            </p:cNvPr>
            <p:cNvGrpSpPr/>
            <p:nvPr/>
          </p:nvGrpSpPr>
          <p:grpSpPr>
            <a:xfrm>
              <a:off x="4928097" y="4769849"/>
              <a:ext cx="129540" cy="125730"/>
              <a:chOff x="4640580" y="4271010"/>
              <a:chExt cx="129540" cy="125730"/>
            </a:xfrm>
          </p:grpSpPr>
          <p:sp>
            <p:nvSpPr>
              <p:cNvPr id="199" name="矩形 198">
                <a:extLst>
                  <a:ext uri="{FF2B5EF4-FFF2-40B4-BE49-F238E27FC236}">
                    <a16:creationId xmlns:a16="http://schemas.microsoft.com/office/drawing/2014/main" id="{EF1EE3EA-F6FF-14CE-19DF-76138B2040F5}"/>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00" name="矩形 199">
                <a:extLst>
                  <a:ext uri="{FF2B5EF4-FFF2-40B4-BE49-F238E27FC236}">
                    <a16:creationId xmlns:a16="http://schemas.microsoft.com/office/drawing/2014/main" id="{2EEA11F6-39E5-1B48-CA1D-04F856B04192}"/>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63" name="矩形 62">
              <a:extLst>
                <a:ext uri="{FF2B5EF4-FFF2-40B4-BE49-F238E27FC236}">
                  <a16:creationId xmlns:a16="http://schemas.microsoft.com/office/drawing/2014/main" id="{6AB8DB4E-42C4-FF66-6B96-E7A9D7417A38}"/>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2" name="矩形 191">
              <a:extLst>
                <a:ext uri="{FF2B5EF4-FFF2-40B4-BE49-F238E27FC236}">
                  <a16:creationId xmlns:a16="http://schemas.microsoft.com/office/drawing/2014/main" id="{E8F1F232-CEC5-6BA4-8458-EED01B75E40A}"/>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3" name="矩形 192">
              <a:extLst>
                <a:ext uri="{FF2B5EF4-FFF2-40B4-BE49-F238E27FC236}">
                  <a16:creationId xmlns:a16="http://schemas.microsoft.com/office/drawing/2014/main" id="{11D9E494-C1CA-44FF-1947-08A18C111BE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194" name="流程图: 手动操作 193">
              <a:extLst>
                <a:ext uri="{FF2B5EF4-FFF2-40B4-BE49-F238E27FC236}">
                  <a16:creationId xmlns:a16="http://schemas.microsoft.com/office/drawing/2014/main" id="{9C7F802F-E7CE-0EA4-17F7-7E30F52C3A3A}"/>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5" name="圆柱体 194">
              <a:extLst>
                <a:ext uri="{FF2B5EF4-FFF2-40B4-BE49-F238E27FC236}">
                  <a16:creationId xmlns:a16="http://schemas.microsoft.com/office/drawing/2014/main" id="{1893169F-21D4-74DC-952B-3133ED594160}"/>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6" name="圆柱体 195">
              <a:extLst>
                <a:ext uri="{FF2B5EF4-FFF2-40B4-BE49-F238E27FC236}">
                  <a16:creationId xmlns:a16="http://schemas.microsoft.com/office/drawing/2014/main" id="{5545F1CB-EFFC-F32C-3E2E-1FF349464A09}"/>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7" name="圆柱体 196">
              <a:extLst>
                <a:ext uri="{FF2B5EF4-FFF2-40B4-BE49-F238E27FC236}">
                  <a16:creationId xmlns:a16="http://schemas.microsoft.com/office/drawing/2014/main" id="{B6D759A5-C3F6-3B23-457D-0CCC00EF5B0F}"/>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8" name="圆柱体 197">
              <a:extLst>
                <a:ext uri="{FF2B5EF4-FFF2-40B4-BE49-F238E27FC236}">
                  <a16:creationId xmlns:a16="http://schemas.microsoft.com/office/drawing/2014/main" id="{4F7123B4-3B23-13A2-424A-45B924DFFD0C}"/>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08" name="图片 207">
            <a:extLst>
              <a:ext uri="{FF2B5EF4-FFF2-40B4-BE49-F238E27FC236}">
                <a16:creationId xmlns:a16="http://schemas.microsoft.com/office/drawing/2014/main" id="{D790F31D-5D35-2AB4-B2FB-6ADCCA071F2A}"/>
              </a:ext>
            </a:extLst>
          </p:cNvPr>
          <p:cNvPicPr>
            <a:picLocks noChangeAspect="1"/>
          </p:cNvPicPr>
          <p:nvPr/>
        </p:nvPicPr>
        <p:blipFill>
          <a:blip r:embed="rId5"/>
          <a:stretch>
            <a:fillRect/>
          </a:stretch>
        </p:blipFill>
        <p:spPr>
          <a:xfrm>
            <a:off x="524370" y="4836415"/>
            <a:ext cx="678008" cy="678008"/>
          </a:xfrm>
          <a:prstGeom prst="rect">
            <a:avLst/>
          </a:prstGeom>
        </p:spPr>
      </p:pic>
      <p:pic>
        <p:nvPicPr>
          <p:cNvPr id="209" name="图片 208">
            <a:extLst>
              <a:ext uri="{FF2B5EF4-FFF2-40B4-BE49-F238E27FC236}">
                <a16:creationId xmlns:a16="http://schemas.microsoft.com/office/drawing/2014/main" id="{C8C0E6A9-9CCC-A7FB-0112-CC8F56A495CC}"/>
              </a:ext>
            </a:extLst>
          </p:cNvPr>
          <p:cNvPicPr>
            <a:picLocks noChangeAspect="1"/>
          </p:cNvPicPr>
          <p:nvPr/>
        </p:nvPicPr>
        <p:blipFill>
          <a:blip r:embed="rId5"/>
          <a:stretch>
            <a:fillRect/>
          </a:stretch>
        </p:blipFill>
        <p:spPr>
          <a:xfrm>
            <a:off x="1396636" y="4836415"/>
            <a:ext cx="678008" cy="678008"/>
          </a:xfrm>
          <a:prstGeom prst="rect">
            <a:avLst/>
          </a:prstGeom>
        </p:spPr>
      </p:pic>
      <p:pic>
        <p:nvPicPr>
          <p:cNvPr id="210" name="图片 209">
            <a:extLst>
              <a:ext uri="{FF2B5EF4-FFF2-40B4-BE49-F238E27FC236}">
                <a16:creationId xmlns:a16="http://schemas.microsoft.com/office/drawing/2014/main" id="{3373AEAC-CCF9-A9DA-C499-DD75F1F8EBC4}"/>
              </a:ext>
            </a:extLst>
          </p:cNvPr>
          <p:cNvPicPr>
            <a:picLocks noChangeAspect="1"/>
          </p:cNvPicPr>
          <p:nvPr/>
        </p:nvPicPr>
        <p:blipFill>
          <a:blip r:embed="rId5"/>
          <a:stretch>
            <a:fillRect/>
          </a:stretch>
        </p:blipFill>
        <p:spPr>
          <a:xfrm>
            <a:off x="2477909" y="4836415"/>
            <a:ext cx="678008" cy="678008"/>
          </a:xfrm>
          <a:prstGeom prst="rect">
            <a:avLst/>
          </a:prstGeom>
        </p:spPr>
      </p:pic>
      <p:pic>
        <p:nvPicPr>
          <p:cNvPr id="211" name="图片 210">
            <a:extLst>
              <a:ext uri="{FF2B5EF4-FFF2-40B4-BE49-F238E27FC236}">
                <a16:creationId xmlns:a16="http://schemas.microsoft.com/office/drawing/2014/main" id="{76E089A9-A062-3BDB-774E-5F4E9672AC9E}"/>
              </a:ext>
            </a:extLst>
          </p:cNvPr>
          <p:cNvPicPr>
            <a:picLocks noChangeAspect="1"/>
          </p:cNvPicPr>
          <p:nvPr/>
        </p:nvPicPr>
        <p:blipFill>
          <a:blip r:embed="rId5"/>
          <a:stretch>
            <a:fillRect/>
          </a:stretch>
        </p:blipFill>
        <p:spPr>
          <a:xfrm>
            <a:off x="3350175" y="4836415"/>
            <a:ext cx="678008" cy="678008"/>
          </a:xfrm>
          <a:prstGeom prst="rect">
            <a:avLst/>
          </a:prstGeom>
        </p:spPr>
      </p:pic>
      <p:cxnSp>
        <p:nvCxnSpPr>
          <p:cNvPr id="213" name="直接连接符 212">
            <a:extLst>
              <a:ext uri="{FF2B5EF4-FFF2-40B4-BE49-F238E27FC236}">
                <a16:creationId xmlns:a16="http://schemas.microsoft.com/office/drawing/2014/main" id="{8B11C7EA-675E-4818-0440-7B6980129FC5}"/>
              </a:ext>
            </a:extLst>
          </p:cNvPr>
          <p:cNvCxnSpPr>
            <a:cxnSpLocks/>
            <a:stCxn id="208" idx="0"/>
            <a:endCxn id="45" idx="1"/>
          </p:cNvCxnSpPr>
          <p:nvPr/>
        </p:nvCxnSpPr>
        <p:spPr>
          <a:xfrm flipV="1">
            <a:off x="863374" y="4021125"/>
            <a:ext cx="29757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98D06004-4639-5E15-AF92-A0D8E23B6E1D}"/>
              </a:ext>
            </a:extLst>
          </p:cNvPr>
          <p:cNvCxnSpPr>
            <a:cxnSpLocks/>
            <a:stCxn id="209" idx="0"/>
            <a:endCxn id="46" idx="1"/>
          </p:cNvCxnSpPr>
          <p:nvPr/>
        </p:nvCxnSpPr>
        <p:spPr>
          <a:xfrm flipH="1" flipV="1">
            <a:off x="1461439" y="4021125"/>
            <a:ext cx="274201"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A68D002F-2CEB-BAE2-76BD-4C705080EFDA}"/>
              </a:ext>
            </a:extLst>
          </p:cNvPr>
          <p:cNvCxnSpPr>
            <a:cxnSpLocks/>
            <a:stCxn id="211" idx="0"/>
            <a:endCxn id="196" idx="1"/>
          </p:cNvCxnSpPr>
          <p:nvPr/>
        </p:nvCxnSpPr>
        <p:spPr>
          <a:xfrm flipH="1" flipV="1">
            <a:off x="3399095" y="4021125"/>
            <a:ext cx="290084"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61EC37F5-9FE2-82A0-8322-0B4482A151C7}"/>
              </a:ext>
            </a:extLst>
          </p:cNvPr>
          <p:cNvCxnSpPr>
            <a:cxnSpLocks/>
            <a:stCxn id="210" idx="0"/>
            <a:endCxn id="195" idx="1"/>
          </p:cNvCxnSpPr>
          <p:nvPr/>
        </p:nvCxnSpPr>
        <p:spPr>
          <a:xfrm flipV="1">
            <a:off x="2816913" y="4021125"/>
            <a:ext cx="281688" cy="815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6E84F9D-FA4C-78CF-35E1-171F05426E67}"/>
              </a:ext>
            </a:extLst>
          </p:cNvPr>
          <p:cNvCxnSpPr>
            <a:cxnSpLocks/>
            <a:stCxn id="47" idx="1"/>
            <a:endCxn id="30" idx="1"/>
          </p:cNvCxnSpPr>
          <p:nvPr/>
        </p:nvCxnSpPr>
        <p:spPr>
          <a:xfrm flipH="1" flipV="1">
            <a:off x="1160943" y="2583087"/>
            <a:ext cx="41435"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组合 257">
            <a:extLst>
              <a:ext uri="{FF2B5EF4-FFF2-40B4-BE49-F238E27FC236}">
                <a16:creationId xmlns:a16="http://schemas.microsoft.com/office/drawing/2014/main" id="{859C0DE7-9C73-91AA-366E-436306537065}"/>
              </a:ext>
            </a:extLst>
          </p:cNvPr>
          <p:cNvGrpSpPr/>
          <p:nvPr/>
        </p:nvGrpSpPr>
        <p:grpSpPr>
          <a:xfrm>
            <a:off x="2880785" y="1858710"/>
            <a:ext cx="678009" cy="931138"/>
            <a:chOff x="4239488" y="3722370"/>
            <a:chExt cx="904012" cy="1241517"/>
          </a:xfrm>
        </p:grpSpPr>
        <p:sp>
          <p:nvSpPr>
            <p:cNvPr id="266" name="矩形 265">
              <a:extLst>
                <a:ext uri="{FF2B5EF4-FFF2-40B4-BE49-F238E27FC236}">
                  <a16:creationId xmlns:a16="http://schemas.microsoft.com/office/drawing/2014/main" id="{7EC9D816-F386-DD2B-30ED-E63CFD7A6EAF}"/>
                </a:ext>
              </a:extLst>
            </p:cNvPr>
            <p:cNvSpPr/>
            <p:nvPr/>
          </p:nvSpPr>
          <p:spPr>
            <a:xfrm>
              <a:off x="4239491" y="4701541"/>
              <a:ext cx="904009" cy="2623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67" name="组合 266">
              <a:extLst>
                <a:ext uri="{FF2B5EF4-FFF2-40B4-BE49-F238E27FC236}">
                  <a16:creationId xmlns:a16="http://schemas.microsoft.com/office/drawing/2014/main" id="{A53EE1EF-512C-7C72-6F97-3F17A6EE5CD7}"/>
                </a:ext>
              </a:extLst>
            </p:cNvPr>
            <p:cNvGrpSpPr/>
            <p:nvPr/>
          </p:nvGrpSpPr>
          <p:grpSpPr>
            <a:xfrm>
              <a:off x="4364355" y="4769849"/>
              <a:ext cx="129540" cy="125730"/>
              <a:chOff x="4640580" y="4271010"/>
              <a:chExt cx="129540" cy="125730"/>
            </a:xfrm>
          </p:grpSpPr>
          <p:sp>
            <p:nvSpPr>
              <p:cNvPr id="295" name="矩形 294">
                <a:extLst>
                  <a:ext uri="{FF2B5EF4-FFF2-40B4-BE49-F238E27FC236}">
                    <a16:creationId xmlns:a16="http://schemas.microsoft.com/office/drawing/2014/main" id="{52EFBEA6-68F6-CC42-709A-71FB83719BFF}"/>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6" name="矩形 295">
                <a:extLst>
                  <a:ext uri="{FF2B5EF4-FFF2-40B4-BE49-F238E27FC236}">
                    <a16:creationId xmlns:a16="http://schemas.microsoft.com/office/drawing/2014/main" id="{B2A7753F-F107-3F56-7D07-4FC7A64FF87A}"/>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68" name="组合 267">
              <a:extLst>
                <a:ext uri="{FF2B5EF4-FFF2-40B4-BE49-F238E27FC236}">
                  <a16:creationId xmlns:a16="http://schemas.microsoft.com/office/drawing/2014/main" id="{FE81C1F1-EE90-A349-7235-61F3A366FC13}"/>
                </a:ext>
              </a:extLst>
            </p:cNvPr>
            <p:cNvGrpSpPr/>
            <p:nvPr/>
          </p:nvGrpSpPr>
          <p:grpSpPr>
            <a:xfrm>
              <a:off x="4552269" y="4769849"/>
              <a:ext cx="129540" cy="125730"/>
              <a:chOff x="4640580" y="4271010"/>
              <a:chExt cx="129540" cy="125730"/>
            </a:xfrm>
          </p:grpSpPr>
          <p:sp>
            <p:nvSpPr>
              <p:cNvPr id="293" name="矩形 292">
                <a:extLst>
                  <a:ext uri="{FF2B5EF4-FFF2-40B4-BE49-F238E27FC236}">
                    <a16:creationId xmlns:a16="http://schemas.microsoft.com/office/drawing/2014/main" id="{E4C6EE34-FA5E-0506-A18C-7D8D263E99B4}"/>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4" name="矩形 293">
                <a:extLst>
                  <a:ext uri="{FF2B5EF4-FFF2-40B4-BE49-F238E27FC236}">
                    <a16:creationId xmlns:a16="http://schemas.microsoft.com/office/drawing/2014/main" id="{B4D1B691-B4BD-015F-6905-B0463DF26691}"/>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69" name="组合 268">
              <a:extLst>
                <a:ext uri="{FF2B5EF4-FFF2-40B4-BE49-F238E27FC236}">
                  <a16:creationId xmlns:a16="http://schemas.microsoft.com/office/drawing/2014/main" id="{276A1039-9C32-CEA8-FACB-54CE72188072}"/>
                </a:ext>
              </a:extLst>
            </p:cNvPr>
            <p:cNvGrpSpPr/>
            <p:nvPr/>
          </p:nvGrpSpPr>
          <p:grpSpPr>
            <a:xfrm>
              <a:off x="4740183" y="4769849"/>
              <a:ext cx="129540" cy="125730"/>
              <a:chOff x="4640580" y="4271010"/>
              <a:chExt cx="129540" cy="125730"/>
            </a:xfrm>
          </p:grpSpPr>
          <p:sp>
            <p:nvSpPr>
              <p:cNvPr id="291" name="矩形 290">
                <a:extLst>
                  <a:ext uri="{FF2B5EF4-FFF2-40B4-BE49-F238E27FC236}">
                    <a16:creationId xmlns:a16="http://schemas.microsoft.com/office/drawing/2014/main" id="{56D9F615-D099-BA0B-8E4E-CDAFE33CAA02}"/>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2" name="矩形 291">
                <a:extLst>
                  <a:ext uri="{FF2B5EF4-FFF2-40B4-BE49-F238E27FC236}">
                    <a16:creationId xmlns:a16="http://schemas.microsoft.com/office/drawing/2014/main" id="{9D2687C2-AD30-ADD8-0DDC-657069368E5D}"/>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grpSp>
          <p:nvGrpSpPr>
            <p:cNvPr id="270" name="组合 269">
              <a:extLst>
                <a:ext uri="{FF2B5EF4-FFF2-40B4-BE49-F238E27FC236}">
                  <a16:creationId xmlns:a16="http://schemas.microsoft.com/office/drawing/2014/main" id="{129CFE3E-7E2E-46D0-F93E-6DD2BDC01A74}"/>
                </a:ext>
              </a:extLst>
            </p:cNvPr>
            <p:cNvGrpSpPr/>
            <p:nvPr/>
          </p:nvGrpSpPr>
          <p:grpSpPr>
            <a:xfrm>
              <a:off x="4928097" y="4769849"/>
              <a:ext cx="129540" cy="125730"/>
              <a:chOff x="4640580" y="4271010"/>
              <a:chExt cx="129540" cy="125730"/>
            </a:xfrm>
          </p:grpSpPr>
          <p:sp>
            <p:nvSpPr>
              <p:cNvPr id="289" name="矩形 288">
                <a:extLst>
                  <a:ext uri="{FF2B5EF4-FFF2-40B4-BE49-F238E27FC236}">
                    <a16:creationId xmlns:a16="http://schemas.microsoft.com/office/drawing/2014/main" id="{E89BB4CE-68ED-0DF9-2E33-8BF1099AD1D9}"/>
                  </a:ext>
                </a:extLst>
              </p:cNvPr>
              <p:cNvSpPr/>
              <p:nvPr/>
            </p:nvSpPr>
            <p:spPr>
              <a:xfrm>
                <a:off x="4640580" y="4312920"/>
                <a:ext cx="129540"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90" name="矩形 289">
                <a:extLst>
                  <a:ext uri="{FF2B5EF4-FFF2-40B4-BE49-F238E27FC236}">
                    <a16:creationId xmlns:a16="http://schemas.microsoft.com/office/drawing/2014/main" id="{244BD7A3-A84B-896D-9E6D-9F9B6748F15F}"/>
                  </a:ext>
                </a:extLst>
              </p:cNvPr>
              <p:cNvSpPr/>
              <p:nvPr/>
            </p:nvSpPr>
            <p:spPr>
              <a:xfrm>
                <a:off x="4670107" y="4271010"/>
                <a:ext cx="70485" cy="838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sp>
          <p:nvSpPr>
            <p:cNvPr id="272" name="矩形 271">
              <a:extLst>
                <a:ext uri="{FF2B5EF4-FFF2-40B4-BE49-F238E27FC236}">
                  <a16:creationId xmlns:a16="http://schemas.microsoft.com/office/drawing/2014/main" id="{992824E4-2FAB-46B2-BA8D-96C63F4ABEF9}"/>
                </a:ext>
              </a:extLst>
            </p:cNvPr>
            <p:cNvSpPr/>
            <p:nvPr/>
          </p:nvSpPr>
          <p:spPr>
            <a:xfrm>
              <a:off x="4278380" y="474669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78" name="矩形 277">
              <a:extLst>
                <a:ext uri="{FF2B5EF4-FFF2-40B4-BE49-F238E27FC236}">
                  <a16:creationId xmlns:a16="http://schemas.microsoft.com/office/drawing/2014/main" id="{43CC6D4E-8C4B-440F-5C66-7A092603633C}"/>
                </a:ext>
              </a:extLst>
            </p:cNvPr>
            <p:cNvSpPr/>
            <p:nvPr/>
          </p:nvSpPr>
          <p:spPr>
            <a:xfrm>
              <a:off x="4278380" y="4811759"/>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1" name="矩形 280">
              <a:extLst>
                <a:ext uri="{FF2B5EF4-FFF2-40B4-BE49-F238E27FC236}">
                  <a16:creationId xmlns:a16="http://schemas.microsoft.com/office/drawing/2014/main" id="{87E1A8DA-1D7B-50D9-C9A5-C8CFD2C243C3}"/>
                </a:ext>
              </a:extLst>
            </p:cNvPr>
            <p:cNvSpPr/>
            <p:nvPr/>
          </p:nvSpPr>
          <p:spPr>
            <a:xfrm>
              <a:off x="4279061" y="488147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284" name="流程图: 手动操作 283">
              <a:extLst>
                <a:ext uri="{FF2B5EF4-FFF2-40B4-BE49-F238E27FC236}">
                  <a16:creationId xmlns:a16="http://schemas.microsoft.com/office/drawing/2014/main" id="{995293ED-D88F-03D7-F120-883CBF4B16B1}"/>
                </a:ext>
              </a:extLst>
            </p:cNvPr>
            <p:cNvSpPr/>
            <p:nvPr/>
          </p:nvSpPr>
          <p:spPr>
            <a:xfrm rot="10800000">
              <a:off x="4239488" y="3722370"/>
              <a:ext cx="904009" cy="979171"/>
            </a:xfrm>
            <a:prstGeom prst="flowChartManualOperation">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5" name="圆柱体 284">
              <a:extLst>
                <a:ext uri="{FF2B5EF4-FFF2-40B4-BE49-F238E27FC236}">
                  <a16:creationId xmlns:a16="http://schemas.microsoft.com/office/drawing/2014/main" id="{8D924997-C120-1461-F462-26DAC1655C53}"/>
                </a:ext>
              </a:extLst>
            </p:cNvPr>
            <p:cNvSpPr/>
            <p:nvPr/>
          </p:nvSpPr>
          <p:spPr>
            <a:xfrm rot="10800000">
              <a:off x="4429125" y="4328206"/>
              <a:ext cx="123144"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6" name="圆柱体 285">
              <a:extLst>
                <a:ext uri="{FF2B5EF4-FFF2-40B4-BE49-F238E27FC236}">
                  <a16:creationId xmlns:a16="http://schemas.microsoft.com/office/drawing/2014/main" id="{4A67B444-D1D7-DA9A-B340-B2A794E30033}"/>
                </a:ext>
              </a:extLst>
            </p:cNvPr>
            <p:cNvSpPr/>
            <p:nvPr/>
          </p:nvSpPr>
          <p:spPr>
            <a:xfrm rot="10800000">
              <a:off x="4826586" y="4328206"/>
              <a:ext cx="129540" cy="360000"/>
            </a:xfrm>
            <a:prstGeom prst="can">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7" name="圆柱体 286">
              <a:extLst>
                <a:ext uri="{FF2B5EF4-FFF2-40B4-BE49-F238E27FC236}">
                  <a16:creationId xmlns:a16="http://schemas.microsoft.com/office/drawing/2014/main" id="{A7D5A056-F9A1-37E9-BB0E-77F3A1345676}"/>
                </a:ext>
              </a:extLst>
            </p:cNvPr>
            <p:cNvSpPr/>
            <p:nvPr/>
          </p:nvSpPr>
          <p:spPr>
            <a:xfrm>
              <a:off x="4481171"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8" name="圆柱体 287">
              <a:extLst>
                <a:ext uri="{FF2B5EF4-FFF2-40B4-BE49-F238E27FC236}">
                  <a16:creationId xmlns:a16="http://schemas.microsoft.com/office/drawing/2014/main" id="{5387AC83-5CEF-EA51-618B-96DF89160577}"/>
                </a:ext>
              </a:extLst>
            </p:cNvPr>
            <p:cNvSpPr/>
            <p:nvPr/>
          </p:nvSpPr>
          <p:spPr>
            <a:xfrm>
              <a:off x="4761815" y="3747678"/>
              <a:ext cx="129540" cy="360000"/>
            </a:xfrm>
            <a:prstGeom prst="can">
              <a:avLst/>
            </a:prstGeom>
            <a:solidFill>
              <a:schemeClr val="accent6">
                <a:lumMod val="60000"/>
                <a:lumOff val="40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298" name="直接连接符 297">
            <a:extLst>
              <a:ext uri="{FF2B5EF4-FFF2-40B4-BE49-F238E27FC236}">
                <a16:creationId xmlns:a16="http://schemas.microsoft.com/office/drawing/2014/main" id="{C0DD1029-4F15-F40A-F644-8F4EE12A5597}"/>
              </a:ext>
            </a:extLst>
          </p:cNvPr>
          <p:cNvCxnSpPr>
            <a:cxnSpLocks/>
            <a:stCxn id="48" idx="1"/>
            <a:endCxn id="285" idx="1"/>
          </p:cNvCxnSpPr>
          <p:nvPr/>
        </p:nvCxnSpPr>
        <p:spPr>
          <a:xfrm flipV="1">
            <a:off x="1412861" y="2583087"/>
            <a:ext cx="1656331"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1AC48D59-0712-7C00-A632-74CF9C2B8EB1}"/>
              </a:ext>
            </a:extLst>
          </p:cNvPr>
          <p:cNvCxnSpPr>
            <a:cxnSpLocks/>
            <a:stCxn id="197" idx="1"/>
            <a:endCxn id="31" idx="1"/>
          </p:cNvCxnSpPr>
          <p:nvPr/>
        </p:nvCxnSpPr>
        <p:spPr>
          <a:xfrm flipH="1" flipV="1">
            <a:off x="1461436" y="2583087"/>
            <a:ext cx="1678598"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095A0968-2461-8FE9-5887-34EFBB526072}"/>
              </a:ext>
            </a:extLst>
          </p:cNvPr>
          <p:cNvCxnSpPr>
            <a:cxnSpLocks/>
            <a:stCxn id="198" idx="1"/>
            <a:endCxn id="286" idx="1"/>
          </p:cNvCxnSpPr>
          <p:nvPr/>
        </p:nvCxnSpPr>
        <p:spPr>
          <a:xfrm flipV="1">
            <a:off x="3350517" y="2583087"/>
            <a:ext cx="19169" cy="732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2" name="矩形 321">
            <a:extLst>
              <a:ext uri="{FF2B5EF4-FFF2-40B4-BE49-F238E27FC236}">
                <a16:creationId xmlns:a16="http://schemas.microsoft.com/office/drawing/2014/main" id="{40C7F6C2-4C4F-34E8-2678-5D012475F167}"/>
              </a:ext>
            </a:extLst>
          </p:cNvPr>
          <p:cNvSpPr/>
          <p:nvPr/>
        </p:nvSpPr>
        <p:spPr>
          <a:xfrm>
            <a:off x="1152629" y="3421762"/>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4" name="矩形 323">
            <a:extLst>
              <a:ext uri="{FF2B5EF4-FFF2-40B4-BE49-F238E27FC236}">
                <a16:creationId xmlns:a16="http://schemas.microsoft.com/office/drawing/2014/main" id="{40C7F6C2-4C4F-34E8-2678-5D012475F167}"/>
              </a:ext>
            </a:extLst>
          </p:cNvPr>
          <p:cNvSpPr/>
          <p:nvPr/>
        </p:nvSpPr>
        <p:spPr>
          <a:xfrm>
            <a:off x="1366590" y="3346744"/>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5" name="矩形 324">
            <a:extLst>
              <a:ext uri="{FF2B5EF4-FFF2-40B4-BE49-F238E27FC236}">
                <a16:creationId xmlns:a16="http://schemas.microsoft.com/office/drawing/2014/main" id="{22341511-93A2-4222-99D4-DB4ED0860FBC}"/>
              </a:ext>
            </a:extLst>
          </p:cNvPr>
          <p:cNvSpPr/>
          <p:nvPr/>
        </p:nvSpPr>
        <p:spPr>
          <a:xfrm>
            <a:off x="1152630" y="3505451"/>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6" name="矩形 325">
            <a:extLst>
              <a:ext uri="{FF2B5EF4-FFF2-40B4-BE49-F238E27FC236}">
                <a16:creationId xmlns:a16="http://schemas.microsoft.com/office/drawing/2014/main" id="{E6E37B1A-8F89-AE11-7A90-F6338D1543AD}"/>
              </a:ext>
            </a:extLst>
          </p:cNvPr>
          <p:cNvSpPr/>
          <p:nvPr/>
        </p:nvSpPr>
        <p:spPr>
          <a:xfrm>
            <a:off x="1366868" y="3504589"/>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28" name="矩形 327">
            <a:extLst>
              <a:ext uri="{FF2B5EF4-FFF2-40B4-BE49-F238E27FC236}">
                <a16:creationId xmlns:a16="http://schemas.microsoft.com/office/drawing/2014/main" id="{83874862-F522-FC9D-1115-82E3875D2D0E}"/>
              </a:ext>
            </a:extLst>
          </p:cNvPr>
          <p:cNvSpPr/>
          <p:nvPr/>
        </p:nvSpPr>
        <p:spPr>
          <a:xfrm>
            <a:off x="1154952" y="3347890"/>
            <a:ext cx="94847"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E58DE5FD-4009-56F1-240E-0BB554B617AF}"/>
              </a:ext>
            </a:extLst>
          </p:cNvPr>
          <p:cNvSpPr/>
          <p:nvPr/>
        </p:nvSpPr>
        <p:spPr>
          <a:xfrm>
            <a:off x="1366868" y="342511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61253CC1-0A59-3810-AA53-AC18D9906512}"/>
              </a:ext>
            </a:extLst>
          </p:cNvPr>
          <p:cNvSpPr/>
          <p:nvPr/>
        </p:nvSpPr>
        <p:spPr>
          <a:xfrm>
            <a:off x="3098600" y="3357458"/>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457443B9-E676-2F18-59BE-447D8AD35300}"/>
              </a:ext>
            </a:extLst>
          </p:cNvPr>
          <p:cNvSpPr/>
          <p:nvPr/>
        </p:nvSpPr>
        <p:spPr>
          <a:xfrm>
            <a:off x="3299887" y="3357743"/>
            <a:ext cx="94500" cy="50921"/>
          </a:xfrm>
          <a:prstGeom prst="rect">
            <a:avLst/>
          </a:prstGeom>
          <a:solidFill>
            <a:srgbClr val="C00000"/>
          </a:solidFill>
          <a:ln w="12700" cap="flat" cmpd="sng" algn="ctr">
            <a:solidFill>
              <a:schemeClr val="tx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6" name="文本框 44">
            <a:extLst>
              <a:ext uri="{FF2B5EF4-FFF2-40B4-BE49-F238E27FC236}">
                <a16:creationId xmlns:a16="http://schemas.microsoft.com/office/drawing/2014/main" id="{CC622698-07D2-181D-8C1E-6E5A81E90112}"/>
              </a:ext>
            </a:extLst>
          </p:cNvPr>
          <p:cNvSpPr txBox="1"/>
          <p:nvPr/>
        </p:nvSpPr>
        <p:spPr>
          <a:xfrm>
            <a:off x="1606254" y="3118444"/>
            <a:ext cx="1415516" cy="3231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TransmitSystem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A1F14557-2E39-9898-6588-4BD0EEC02720}"/>
              </a:ext>
            </a:extLst>
          </p:cNvPr>
          <p:cNvPicPr>
            <a:picLocks noChangeAspect="1"/>
          </p:cNvPicPr>
          <p:nvPr/>
        </p:nvPicPr>
        <p:blipFill rotWithShape="1">
          <a:blip r:embed="rId6"/>
          <a:srcRect l="36331" t="20938" r="35166" b="50000"/>
          <a:stretch/>
        </p:blipFill>
        <p:spPr>
          <a:xfrm rot="16200000">
            <a:off x="1226080" y="2119353"/>
            <a:ext cx="158480" cy="228655"/>
          </a:xfrm>
          <a:prstGeom prst="rect">
            <a:avLst/>
          </a:prstGeom>
        </p:spPr>
      </p:pic>
      <p:pic>
        <p:nvPicPr>
          <p:cNvPr id="215" name="图片 214">
            <a:extLst>
              <a:ext uri="{FF2B5EF4-FFF2-40B4-BE49-F238E27FC236}">
                <a16:creationId xmlns:a16="http://schemas.microsoft.com/office/drawing/2014/main" id="{DE3C2E39-2D4A-005C-9946-FEF7A33C90D6}"/>
              </a:ext>
            </a:extLst>
          </p:cNvPr>
          <p:cNvPicPr>
            <a:picLocks noChangeAspect="1"/>
          </p:cNvPicPr>
          <p:nvPr/>
        </p:nvPicPr>
        <p:blipFill rotWithShape="1">
          <a:blip r:embed="rId6"/>
          <a:srcRect l="36331" t="20938" r="35166" b="50000"/>
          <a:stretch/>
        </p:blipFill>
        <p:spPr>
          <a:xfrm rot="16200000">
            <a:off x="3136069" y="2119218"/>
            <a:ext cx="158480" cy="228655"/>
          </a:xfrm>
          <a:prstGeom prst="rect">
            <a:avLst/>
          </a:prstGeom>
        </p:spPr>
      </p:pic>
      <p:pic>
        <p:nvPicPr>
          <p:cNvPr id="216" name="图片 215">
            <a:extLst>
              <a:ext uri="{FF2B5EF4-FFF2-40B4-BE49-F238E27FC236}">
                <a16:creationId xmlns:a16="http://schemas.microsoft.com/office/drawing/2014/main" id="{5AB824F7-731C-AD28-C8F1-CD510F7F8CEF}"/>
              </a:ext>
            </a:extLst>
          </p:cNvPr>
          <p:cNvPicPr>
            <a:picLocks noChangeAspect="1"/>
          </p:cNvPicPr>
          <p:nvPr/>
        </p:nvPicPr>
        <p:blipFill rotWithShape="1">
          <a:blip r:embed="rId6"/>
          <a:srcRect l="36331" t="20938" r="35166" b="50000"/>
          <a:stretch/>
        </p:blipFill>
        <p:spPr>
          <a:xfrm rot="16200000">
            <a:off x="1222952" y="3554875"/>
            <a:ext cx="158480" cy="228655"/>
          </a:xfrm>
          <a:prstGeom prst="rect">
            <a:avLst/>
          </a:prstGeom>
        </p:spPr>
      </p:pic>
      <p:pic>
        <p:nvPicPr>
          <p:cNvPr id="217" name="图片 216">
            <a:extLst>
              <a:ext uri="{FF2B5EF4-FFF2-40B4-BE49-F238E27FC236}">
                <a16:creationId xmlns:a16="http://schemas.microsoft.com/office/drawing/2014/main" id="{E18EEDFF-AC3F-259F-4EB0-2346DA9AF740}"/>
              </a:ext>
            </a:extLst>
          </p:cNvPr>
          <p:cNvPicPr>
            <a:picLocks noChangeAspect="1"/>
          </p:cNvPicPr>
          <p:nvPr/>
        </p:nvPicPr>
        <p:blipFill rotWithShape="1">
          <a:blip r:embed="rId6"/>
          <a:srcRect l="36331" t="20938" r="35166" b="50000"/>
          <a:stretch/>
        </p:blipFill>
        <p:spPr>
          <a:xfrm rot="16200000">
            <a:off x="3169957" y="3560050"/>
            <a:ext cx="158480" cy="228655"/>
          </a:xfrm>
          <a:prstGeom prst="rect">
            <a:avLst/>
          </a:prstGeom>
        </p:spPr>
      </p:pic>
      <p:grpSp>
        <p:nvGrpSpPr>
          <p:cNvPr id="221" name="组合 220">
            <a:extLst>
              <a:ext uri="{FF2B5EF4-FFF2-40B4-BE49-F238E27FC236}">
                <a16:creationId xmlns:a16="http://schemas.microsoft.com/office/drawing/2014/main" id="{921F5A0F-ECD6-C9B8-0B77-77136842890E}"/>
              </a:ext>
            </a:extLst>
          </p:cNvPr>
          <p:cNvGrpSpPr/>
          <p:nvPr/>
        </p:nvGrpSpPr>
        <p:grpSpPr>
          <a:xfrm>
            <a:off x="3902577" y="2566947"/>
            <a:ext cx="5203826" cy="323165"/>
            <a:chOff x="4512732" y="2139103"/>
            <a:chExt cx="6938435" cy="430886"/>
          </a:xfrm>
        </p:grpSpPr>
        <p:sp>
          <p:nvSpPr>
            <p:cNvPr id="227" name="燕尾形箭头 344">
              <a:extLst>
                <a:ext uri="{FF2B5EF4-FFF2-40B4-BE49-F238E27FC236}">
                  <a16:creationId xmlns:a16="http://schemas.microsoft.com/office/drawing/2014/main" id="{622CD755-3762-A10A-E6DF-4DF286751B21}"/>
                </a:ext>
              </a:extLst>
            </p:cNvPr>
            <p:cNvSpPr/>
            <p:nvPr/>
          </p:nvSpPr>
          <p:spPr>
            <a:xfrm>
              <a:off x="4512732" y="2210267"/>
              <a:ext cx="6938435" cy="253969"/>
            </a:xfrm>
            <a:prstGeom prst="notchedRightArrow">
              <a:avLst/>
            </a:prstGeom>
            <a:solidFill>
              <a:srgbClr val="E7E6E6"/>
            </a:solidFill>
            <a:ln w="12700" cap="flat" cmpd="sng" algn="ctr">
              <a:solidFill>
                <a:sysClr val="windowText" lastClr="000000">
                  <a:shade val="50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sp>
          <p:nvSpPr>
            <p:cNvPr id="228" name="文本框 227">
              <a:extLst>
                <a:ext uri="{FF2B5EF4-FFF2-40B4-BE49-F238E27FC236}">
                  <a16:creationId xmlns:a16="http://schemas.microsoft.com/office/drawing/2014/main" id="{764D26E8-20B1-D7D9-B6B6-3FD34BF186C7}"/>
                </a:ext>
              </a:extLst>
            </p:cNvPr>
            <p:cNvSpPr txBox="1"/>
            <p:nvPr/>
          </p:nvSpPr>
          <p:spPr>
            <a:xfrm>
              <a:off x="9302901" y="2154492"/>
              <a:ext cx="170030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29" name="文本框 228">
              <a:extLst>
                <a:ext uri="{FF2B5EF4-FFF2-40B4-BE49-F238E27FC236}">
                  <a16:creationId xmlns:a16="http://schemas.microsoft.com/office/drawing/2014/main" id="{ED58B7F0-A3B6-1E0D-21DA-C209E879389E}"/>
                </a:ext>
              </a:extLst>
            </p:cNvPr>
            <p:cNvSpPr txBox="1"/>
            <p:nvPr/>
          </p:nvSpPr>
          <p:spPr>
            <a:xfrm>
              <a:off x="7587850" y="2154492"/>
              <a:ext cx="1653388"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30" name="文本框 229">
              <a:extLst>
                <a:ext uri="{FF2B5EF4-FFF2-40B4-BE49-F238E27FC236}">
                  <a16:creationId xmlns:a16="http://schemas.microsoft.com/office/drawing/2014/main" id="{AD055925-5B74-D079-096C-30C10A22BF37}"/>
                </a:ext>
              </a:extLst>
            </p:cNvPr>
            <p:cNvSpPr txBox="1"/>
            <p:nvPr/>
          </p:nvSpPr>
          <p:spPr>
            <a:xfrm>
              <a:off x="6208844" y="2154492"/>
              <a:ext cx="1305351"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31" name="文本框 230">
              <a:extLst>
                <a:ext uri="{FF2B5EF4-FFF2-40B4-BE49-F238E27FC236}">
                  <a16:creationId xmlns:a16="http://schemas.microsoft.com/office/drawing/2014/main" id="{DB78EF52-7222-CB74-6946-9DA48CDA4012}"/>
                </a:ext>
              </a:extLst>
            </p:cNvPr>
            <p:cNvSpPr txBox="1"/>
            <p:nvPr/>
          </p:nvSpPr>
          <p:spPr>
            <a:xfrm>
              <a:off x="4921860" y="2154492"/>
              <a:ext cx="1215416" cy="369332"/>
            </a:xfrm>
            <a:prstGeom prst="rect">
              <a:avLst/>
            </a:prstGeom>
            <a:solidFill>
              <a:sysClr val="window" lastClr="FFFFFF"/>
            </a:solidFill>
            <a:ln w="19050">
              <a:solidFill>
                <a:sysClr val="windowText" lastClr="000000"/>
              </a:solidFill>
            </a:ln>
            <a:effectLst>
              <a:outerShdw blurRad="50800" dist="38100" dir="2700000" algn="tl" rotWithShape="0">
                <a:prstClr val="black">
                  <a:alpha val="40000"/>
                </a:prstClr>
              </a:outerShdw>
            </a:effectLst>
          </p:spPr>
          <p:txBody>
            <a:bodyPr wrap="square" rtlCol="0" anchor="t">
              <a:no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defTabSz="685800">
                <a:defRPr/>
              </a:pPr>
              <a:endParaRPr lang="zh-CN" altLang="en-US" sz="1500" kern="0" dirty="0"/>
            </a:p>
          </p:txBody>
        </p:sp>
        <p:sp>
          <p:nvSpPr>
            <p:cNvPr id="232" name="文本框 42">
              <a:extLst>
                <a:ext uri="{FF2B5EF4-FFF2-40B4-BE49-F238E27FC236}">
                  <a16:creationId xmlns:a16="http://schemas.microsoft.com/office/drawing/2014/main" id="{1AEF6781-1AED-2BCA-93B8-942061FD18B3}"/>
                </a:ext>
              </a:extLst>
            </p:cNvPr>
            <p:cNvSpPr txBox="1"/>
            <p:nvPr/>
          </p:nvSpPr>
          <p:spPr>
            <a:xfrm>
              <a:off x="6146801" y="2139103"/>
              <a:ext cx="1502463"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SendSystem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sp>
          <p:nvSpPr>
            <p:cNvPr id="233" name="文本框 43">
              <a:extLst>
                <a:ext uri="{FF2B5EF4-FFF2-40B4-BE49-F238E27FC236}">
                  <a16:creationId xmlns:a16="http://schemas.microsoft.com/office/drawing/2014/main" id="{892E0767-774D-C7F5-38A4-48D634217319}"/>
                </a:ext>
              </a:extLst>
            </p:cNvPr>
            <p:cNvSpPr txBox="1"/>
            <p:nvPr/>
          </p:nvSpPr>
          <p:spPr>
            <a:xfrm>
              <a:off x="7517760" y="2139103"/>
              <a:ext cx="1850849"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dirty="0" err="1">
                  <a:solidFill>
                    <a:prstClr val="black"/>
                  </a:solidFill>
                  <a:latin typeface="Calibri" panose="020F0502020204030204" pitchFamily="34" charset="0"/>
                  <a:cs typeface="Calibri" panose="020F0502020204030204" pitchFamily="34" charset="0"/>
                </a:rPr>
                <a:t>ForwardSystem</a:t>
              </a:r>
              <a:endParaRPr kumimoji="1" lang="zh-CN" altLang="en-US" sz="1500" dirty="0">
                <a:solidFill>
                  <a:prstClr val="black"/>
                </a:solidFill>
                <a:latin typeface="Calibri" panose="020F0502020204030204" pitchFamily="34" charset="0"/>
                <a:cs typeface="Calibri" panose="020F0502020204030204" pitchFamily="34" charset="0"/>
              </a:endParaRPr>
            </a:p>
          </p:txBody>
        </p:sp>
        <p:sp>
          <p:nvSpPr>
            <p:cNvPr id="234" name="文本框 44">
              <a:extLst>
                <a:ext uri="{FF2B5EF4-FFF2-40B4-BE49-F238E27FC236}">
                  <a16:creationId xmlns:a16="http://schemas.microsoft.com/office/drawing/2014/main" id="{9C525991-156B-6A16-19DD-528973104777}"/>
                </a:ext>
              </a:extLst>
            </p:cNvPr>
            <p:cNvSpPr txBox="1"/>
            <p:nvPr/>
          </p:nvSpPr>
          <p:spPr>
            <a:xfrm>
              <a:off x="9236903" y="2139103"/>
              <a:ext cx="1887355" cy="430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500">
                  <a:solidFill>
                    <a:prstClr val="black"/>
                  </a:solidFill>
                  <a:latin typeface="Calibri" panose="020F0502020204030204" pitchFamily="34" charset="0"/>
                  <a:cs typeface="Calibri" panose="020F0502020204030204" pitchFamily="34" charset="0"/>
                </a:rPr>
                <a:t>TransmitSystem</a:t>
              </a:r>
              <a:endParaRPr kumimoji="1" lang="zh-CN" altLang="en-US" sz="1500">
                <a:solidFill>
                  <a:prstClr val="black"/>
                </a:solidFill>
                <a:latin typeface="Calibri" panose="020F0502020204030204" pitchFamily="34" charset="0"/>
                <a:cs typeface="Calibri" panose="020F0502020204030204" pitchFamily="34" charset="0"/>
              </a:endParaRPr>
            </a:p>
          </p:txBody>
        </p:sp>
        <p:sp>
          <p:nvSpPr>
            <p:cNvPr id="236" name="文本框 45">
              <a:extLst>
                <a:ext uri="{FF2B5EF4-FFF2-40B4-BE49-F238E27FC236}">
                  <a16:creationId xmlns:a16="http://schemas.microsoft.com/office/drawing/2014/main" id="{3AB8AD21-39B7-2081-5AA5-9C89223802D3}"/>
                </a:ext>
              </a:extLst>
            </p:cNvPr>
            <p:cNvSpPr txBox="1"/>
            <p:nvPr/>
          </p:nvSpPr>
          <p:spPr>
            <a:xfrm>
              <a:off x="4870805" y="2139103"/>
              <a:ext cx="1349017" cy="410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1" lang="en-US" altLang="zh-CN" sz="1400" dirty="0" err="1">
                  <a:solidFill>
                    <a:prstClr val="black"/>
                  </a:solidFill>
                  <a:latin typeface="Calibri" panose="020F0502020204030204" pitchFamily="34" charset="0"/>
                  <a:cs typeface="Calibri" panose="020F0502020204030204" pitchFamily="34" charset="0"/>
                </a:rPr>
                <a:t>ACKSystem</a:t>
              </a:r>
              <a:endParaRPr kumimoji="1" lang="zh-CN" altLang="en-US" sz="1400" dirty="0">
                <a:solidFill>
                  <a:prstClr val="black"/>
                </a:solidFill>
                <a:latin typeface="Calibri" panose="020F0502020204030204" pitchFamily="34" charset="0"/>
                <a:cs typeface="Calibri" panose="020F0502020204030204" pitchFamily="34" charset="0"/>
              </a:endParaRPr>
            </a:p>
          </p:txBody>
        </p:sp>
      </p:grpSp>
      <p:cxnSp>
        <p:nvCxnSpPr>
          <p:cNvPr id="238" name="直线连接符 288">
            <a:extLst>
              <a:ext uri="{FF2B5EF4-FFF2-40B4-BE49-F238E27FC236}">
                <a16:creationId xmlns:a16="http://schemas.microsoft.com/office/drawing/2014/main" id="{90436C03-CE49-7B5B-CE08-85260CA20072}"/>
              </a:ext>
            </a:extLst>
          </p:cNvPr>
          <p:cNvCxnSpPr>
            <a:cxnSpLocks/>
          </p:cNvCxnSpPr>
          <p:nvPr/>
        </p:nvCxnSpPr>
        <p:spPr>
          <a:xfrm flipH="1" flipV="1">
            <a:off x="8148543" y="2949203"/>
            <a:ext cx="22917" cy="2489076"/>
          </a:xfrm>
          <a:prstGeom prst="line">
            <a:avLst/>
          </a:prstGeom>
          <a:noFill/>
          <a:ln w="25400" cap="flat" cmpd="sng" algn="ctr">
            <a:solidFill>
              <a:sysClr val="windowText" lastClr="000000"/>
            </a:solidFill>
            <a:prstDash val="solid"/>
            <a:miter lim="800000"/>
            <a:headEnd type="arrow"/>
          </a:ln>
          <a:effectLst/>
        </p:spPr>
      </p:cxnSp>
      <p:cxnSp>
        <p:nvCxnSpPr>
          <p:cNvPr id="239" name="直线连接符 287">
            <a:extLst>
              <a:ext uri="{FF2B5EF4-FFF2-40B4-BE49-F238E27FC236}">
                <a16:creationId xmlns:a16="http://schemas.microsoft.com/office/drawing/2014/main" id="{9F4F4788-C7E8-8D2F-9A80-DC413E382C80}"/>
              </a:ext>
            </a:extLst>
          </p:cNvPr>
          <p:cNvCxnSpPr>
            <a:cxnSpLocks/>
          </p:cNvCxnSpPr>
          <p:nvPr/>
        </p:nvCxnSpPr>
        <p:spPr>
          <a:xfrm flipV="1">
            <a:off x="6844698"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240" name="直线连接符 286">
            <a:extLst>
              <a:ext uri="{FF2B5EF4-FFF2-40B4-BE49-F238E27FC236}">
                <a16:creationId xmlns:a16="http://schemas.microsoft.com/office/drawing/2014/main" id="{8257FB91-0384-611A-2F09-B651279043F8}"/>
              </a:ext>
            </a:extLst>
          </p:cNvPr>
          <p:cNvCxnSpPr>
            <a:cxnSpLocks/>
          </p:cNvCxnSpPr>
          <p:nvPr/>
        </p:nvCxnSpPr>
        <p:spPr>
          <a:xfrm flipV="1">
            <a:off x="5685650" y="2949203"/>
            <a:ext cx="0" cy="2489076"/>
          </a:xfrm>
          <a:prstGeom prst="line">
            <a:avLst/>
          </a:prstGeom>
          <a:noFill/>
          <a:ln w="25400" cap="flat" cmpd="sng" algn="ctr">
            <a:solidFill>
              <a:sysClr val="windowText" lastClr="000000"/>
            </a:solidFill>
            <a:prstDash val="solid"/>
            <a:miter lim="800000"/>
            <a:headEnd type="arrow"/>
          </a:ln>
          <a:effectLst/>
        </p:spPr>
      </p:cxnSp>
      <p:cxnSp>
        <p:nvCxnSpPr>
          <p:cNvPr id="241" name="直线连接符 247">
            <a:extLst>
              <a:ext uri="{FF2B5EF4-FFF2-40B4-BE49-F238E27FC236}">
                <a16:creationId xmlns:a16="http://schemas.microsoft.com/office/drawing/2014/main" id="{EF9B6BF0-BC06-DE14-462B-32E14514784F}"/>
              </a:ext>
            </a:extLst>
          </p:cNvPr>
          <p:cNvCxnSpPr>
            <a:cxnSpLocks/>
          </p:cNvCxnSpPr>
          <p:nvPr/>
        </p:nvCxnSpPr>
        <p:spPr>
          <a:xfrm flipV="1">
            <a:off x="4681784" y="2949203"/>
            <a:ext cx="0" cy="2489076"/>
          </a:xfrm>
          <a:prstGeom prst="line">
            <a:avLst/>
          </a:prstGeom>
          <a:noFill/>
          <a:ln w="25400" cap="flat" cmpd="sng" algn="ctr">
            <a:solidFill>
              <a:sysClr val="windowText" lastClr="000000"/>
            </a:solidFill>
            <a:prstDash val="solid"/>
            <a:miter lim="800000"/>
            <a:headEnd type="arrow"/>
          </a:ln>
          <a:effectLst/>
        </p:spPr>
      </p:cxnSp>
      <p:sp>
        <p:nvSpPr>
          <p:cNvPr id="242" name="矩形 241">
            <a:extLst>
              <a:ext uri="{FF2B5EF4-FFF2-40B4-BE49-F238E27FC236}">
                <a16:creationId xmlns:a16="http://schemas.microsoft.com/office/drawing/2014/main" id="{E5FD7865-97A9-A837-7456-F75E794575B9}"/>
              </a:ext>
            </a:extLst>
          </p:cNvPr>
          <p:cNvSpPr/>
          <p:nvPr/>
        </p:nvSpPr>
        <p:spPr>
          <a:xfrm>
            <a:off x="5626294" y="3075082"/>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43" name="矩形 242">
            <a:extLst>
              <a:ext uri="{FF2B5EF4-FFF2-40B4-BE49-F238E27FC236}">
                <a16:creationId xmlns:a16="http://schemas.microsoft.com/office/drawing/2014/main" id="{BEF71234-9516-B7AA-8456-1DD9A238F22B}"/>
              </a:ext>
            </a:extLst>
          </p:cNvPr>
          <p:cNvSpPr/>
          <p:nvPr/>
        </p:nvSpPr>
        <p:spPr>
          <a:xfrm>
            <a:off x="5626294" y="320146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44" name="直线箭头连接符 241">
            <a:extLst>
              <a:ext uri="{FF2B5EF4-FFF2-40B4-BE49-F238E27FC236}">
                <a16:creationId xmlns:a16="http://schemas.microsoft.com/office/drawing/2014/main" id="{F5D8F8E9-7B5B-1D41-286C-961EDE0A8199}"/>
              </a:ext>
            </a:extLst>
          </p:cNvPr>
          <p:cNvCxnSpPr>
            <a:cxnSpLocks/>
            <a:stCxn id="242" idx="3"/>
          </p:cNvCxnSpPr>
          <p:nvPr/>
        </p:nvCxnSpPr>
        <p:spPr>
          <a:xfrm>
            <a:off x="5745005" y="3100543"/>
            <a:ext cx="1040337" cy="502812"/>
          </a:xfrm>
          <a:prstGeom prst="straightConnector1">
            <a:avLst/>
          </a:prstGeom>
          <a:noFill/>
          <a:ln w="9525" cap="flat" cmpd="sng" algn="ctr">
            <a:solidFill>
              <a:sysClr val="windowText" lastClr="000000"/>
            </a:solidFill>
            <a:prstDash val="solid"/>
            <a:miter lim="800000"/>
            <a:tailEnd type="arrow"/>
          </a:ln>
          <a:effectLst/>
        </p:spPr>
      </p:cxnSp>
      <p:cxnSp>
        <p:nvCxnSpPr>
          <p:cNvPr id="245" name="直线箭头连接符 242">
            <a:extLst>
              <a:ext uri="{FF2B5EF4-FFF2-40B4-BE49-F238E27FC236}">
                <a16:creationId xmlns:a16="http://schemas.microsoft.com/office/drawing/2014/main" id="{D137D252-AF6E-72A1-0759-62AD526E2CB3}"/>
              </a:ext>
            </a:extLst>
          </p:cNvPr>
          <p:cNvCxnSpPr>
            <a:cxnSpLocks/>
            <a:stCxn id="243" idx="3"/>
          </p:cNvCxnSpPr>
          <p:nvPr/>
        </p:nvCxnSpPr>
        <p:spPr>
          <a:xfrm>
            <a:off x="5745005" y="3226920"/>
            <a:ext cx="1040337" cy="495018"/>
          </a:xfrm>
          <a:prstGeom prst="straightConnector1">
            <a:avLst/>
          </a:prstGeom>
          <a:noFill/>
          <a:ln w="9525" cap="flat" cmpd="sng" algn="ctr">
            <a:solidFill>
              <a:sysClr val="windowText" lastClr="000000"/>
            </a:solidFill>
            <a:prstDash val="solid"/>
            <a:miter lim="800000"/>
            <a:tailEnd type="arrow"/>
          </a:ln>
          <a:effectLst/>
        </p:spPr>
      </p:cxnSp>
      <p:cxnSp>
        <p:nvCxnSpPr>
          <p:cNvPr id="246" name="直线箭头连接符 243">
            <a:extLst>
              <a:ext uri="{FF2B5EF4-FFF2-40B4-BE49-F238E27FC236}">
                <a16:creationId xmlns:a16="http://schemas.microsoft.com/office/drawing/2014/main" id="{EF0158A5-83D2-1340-6C64-36D0E8F21EF5}"/>
              </a:ext>
            </a:extLst>
          </p:cNvPr>
          <p:cNvCxnSpPr>
            <a:cxnSpLocks/>
            <a:stCxn id="247" idx="3"/>
          </p:cNvCxnSpPr>
          <p:nvPr/>
        </p:nvCxnSpPr>
        <p:spPr>
          <a:xfrm>
            <a:off x="5745005" y="3381060"/>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247" name="矩形 246">
            <a:extLst>
              <a:ext uri="{FF2B5EF4-FFF2-40B4-BE49-F238E27FC236}">
                <a16:creationId xmlns:a16="http://schemas.microsoft.com/office/drawing/2014/main" id="{D526848C-8D05-76BC-992B-1CAB06094875}"/>
              </a:ext>
            </a:extLst>
          </p:cNvPr>
          <p:cNvSpPr/>
          <p:nvPr/>
        </p:nvSpPr>
        <p:spPr>
          <a:xfrm>
            <a:off x="5626294" y="335560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48" name="直线箭头连接符 243">
            <a:extLst>
              <a:ext uri="{FF2B5EF4-FFF2-40B4-BE49-F238E27FC236}">
                <a16:creationId xmlns:a16="http://schemas.microsoft.com/office/drawing/2014/main" id="{4BC9CCAF-DFF5-67AE-F339-EB6E876997C4}"/>
              </a:ext>
            </a:extLst>
          </p:cNvPr>
          <p:cNvCxnSpPr>
            <a:cxnSpLocks/>
            <a:stCxn id="249" idx="3"/>
          </p:cNvCxnSpPr>
          <p:nvPr/>
        </p:nvCxnSpPr>
        <p:spPr>
          <a:xfrm>
            <a:off x="5745005" y="3304734"/>
            <a:ext cx="1040337" cy="505891"/>
          </a:xfrm>
          <a:prstGeom prst="straightConnector1">
            <a:avLst/>
          </a:prstGeom>
          <a:noFill/>
          <a:ln w="9525" cap="flat" cmpd="sng" algn="ctr">
            <a:solidFill>
              <a:sysClr val="windowText" lastClr="000000"/>
            </a:solidFill>
            <a:prstDash val="solid"/>
            <a:miter lim="800000"/>
            <a:tailEnd type="arrow"/>
          </a:ln>
          <a:effectLst/>
        </p:spPr>
      </p:cxnSp>
      <p:sp>
        <p:nvSpPr>
          <p:cNvPr id="249" name="矩形 248">
            <a:extLst>
              <a:ext uri="{FF2B5EF4-FFF2-40B4-BE49-F238E27FC236}">
                <a16:creationId xmlns:a16="http://schemas.microsoft.com/office/drawing/2014/main" id="{193BDA44-8B9B-72C0-C590-E12D37F481A9}"/>
              </a:ext>
            </a:extLst>
          </p:cNvPr>
          <p:cNvSpPr/>
          <p:nvPr/>
        </p:nvSpPr>
        <p:spPr>
          <a:xfrm>
            <a:off x="5626294" y="327927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1" name="箭头: 下 250">
            <a:extLst>
              <a:ext uri="{FF2B5EF4-FFF2-40B4-BE49-F238E27FC236}">
                <a16:creationId xmlns:a16="http://schemas.microsoft.com/office/drawing/2014/main" id="{39FFFC8A-CEAD-9E96-4165-D3DC3F09C3C8}"/>
              </a:ext>
            </a:extLst>
          </p:cNvPr>
          <p:cNvSpPr/>
          <p:nvPr/>
        </p:nvSpPr>
        <p:spPr>
          <a:xfrm>
            <a:off x="8268621" y="4704473"/>
            <a:ext cx="363474" cy="733806"/>
          </a:xfrm>
          <a:prstGeom prst="downArrow">
            <a:avLst>
              <a:gd name="adj1" fmla="val 29036"/>
              <a:gd name="adj2" fmla="val 3427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252" name="直线连接符 214">
            <a:extLst>
              <a:ext uri="{FF2B5EF4-FFF2-40B4-BE49-F238E27FC236}">
                <a16:creationId xmlns:a16="http://schemas.microsoft.com/office/drawing/2014/main" id="{B31229CA-CE3E-C13B-BF51-E19450177F15}"/>
              </a:ext>
            </a:extLst>
          </p:cNvPr>
          <p:cNvCxnSpPr>
            <a:cxnSpLocks/>
          </p:cNvCxnSpPr>
          <p:nvPr/>
        </p:nvCxnSpPr>
        <p:spPr>
          <a:xfrm>
            <a:off x="4304204" y="2947000"/>
            <a:ext cx="4153905" cy="546"/>
          </a:xfrm>
          <a:prstGeom prst="line">
            <a:avLst/>
          </a:prstGeom>
          <a:noFill/>
          <a:ln w="25400" cap="flat" cmpd="sng" algn="ctr">
            <a:solidFill>
              <a:sysClr val="windowText" lastClr="000000"/>
            </a:solidFill>
            <a:prstDash val="dash"/>
            <a:miter lim="800000"/>
          </a:ln>
          <a:effectLst/>
        </p:spPr>
      </p:cxnSp>
      <p:sp>
        <p:nvSpPr>
          <p:cNvPr id="253" name="矩形 252">
            <a:extLst>
              <a:ext uri="{FF2B5EF4-FFF2-40B4-BE49-F238E27FC236}">
                <a16:creationId xmlns:a16="http://schemas.microsoft.com/office/drawing/2014/main" id="{9BA92F7A-D1B7-53F1-420D-BE0388D278B9}"/>
              </a:ext>
            </a:extLst>
          </p:cNvPr>
          <p:cNvSpPr/>
          <p:nvPr/>
        </p:nvSpPr>
        <p:spPr>
          <a:xfrm>
            <a:off x="6785342" y="4007458"/>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4" name="矩形 253">
            <a:extLst>
              <a:ext uri="{FF2B5EF4-FFF2-40B4-BE49-F238E27FC236}">
                <a16:creationId xmlns:a16="http://schemas.microsoft.com/office/drawing/2014/main" id="{E329B922-F5AF-6074-2DE6-B09D2728AE6E}"/>
              </a:ext>
            </a:extLst>
          </p:cNvPr>
          <p:cNvSpPr/>
          <p:nvPr/>
        </p:nvSpPr>
        <p:spPr>
          <a:xfrm>
            <a:off x="6785342" y="3931132"/>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5" name="矩形 254">
            <a:extLst>
              <a:ext uri="{FF2B5EF4-FFF2-40B4-BE49-F238E27FC236}">
                <a16:creationId xmlns:a16="http://schemas.microsoft.com/office/drawing/2014/main" id="{EAAA53C2-CA75-58E6-24C0-FEF877F16A8D}"/>
              </a:ext>
            </a:extLst>
          </p:cNvPr>
          <p:cNvSpPr/>
          <p:nvPr/>
        </p:nvSpPr>
        <p:spPr>
          <a:xfrm>
            <a:off x="6785341" y="357597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6" name="矩形 255">
            <a:extLst>
              <a:ext uri="{FF2B5EF4-FFF2-40B4-BE49-F238E27FC236}">
                <a16:creationId xmlns:a16="http://schemas.microsoft.com/office/drawing/2014/main" id="{54D524AD-EAFC-21E8-E61A-75DB776912BF}"/>
              </a:ext>
            </a:extLst>
          </p:cNvPr>
          <p:cNvSpPr/>
          <p:nvPr/>
        </p:nvSpPr>
        <p:spPr>
          <a:xfrm>
            <a:off x="6785341" y="370235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7" name="矩形 256">
            <a:extLst>
              <a:ext uri="{FF2B5EF4-FFF2-40B4-BE49-F238E27FC236}">
                <a16:creationId xmlns:a16="http://schemas.microsoft.com/office/drawing/2014/main" id="{268392DE-8EF3-238B-13CB-C99029E6CABF}"/>
              </a:ext>
            </a:extLst>
          </p:cNvPr>
          <p:cNvSpPr/>
          <p:nvPr/>
        </p:nvSpPr>
        <p:spPr>
          <a:xfrm>
            <a:off x="6785341" y="3856490"/>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59" name="矩形 258">
            <a:extLst>
              <a:ext uri="{FF2B5EF4-FFF2-40B4-BE49-F238E27FC236}">
                <a16:creationId xmlns:a16="http://schemas.microsoft.com/office/drawing/2014/main" id="{ADBBEDE2-2236-E2FC-5DAE-7E98D6782EC6}"/>
              </a:ext>
            </a:extLst>
          </p:cNvPr>
          <p:cNvSpPr/>
          <p:nvPr/>
        </p:nvSpPr>
        <p:spPr>
          <a:xfrm>
            <a:off x="6785341" y="3780163"/>
            <a:ext cx="118712" cy="50921"/>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260" name="直线箭头连接符 241">
            <a:extLst>
              <a:ext uri="{FF2B5EF4-FFF2-40B4-BE49-F238E27FC236}">
                <a16:creationId xmlns:a16="http://schemas.microsoft.com/office/drawing/2014/main" id="{BBC097A6-5194-92F1-3151-94695C6CBBC8}"/>
              </a:ext>
            </a:extLst>
          </p:cNvPr>
          <p:cNvCxnSpPr>
            <a:cxnSpLocks/>
            <a:stCxn id="255" idx="3"/>
            <a:endCxn id="282" idx="1"/>
          </p:cNvCxnSpPr>
          <p:nvPr/>
        </p:nvCxnSpPr>
        <p:spPr>
          <a:xfrm>
            <a:off x="6904053" y="3601434"/>
            <a:ext cx="1192279" cy="50665"/>
          </a:xfrm>
          <a:prstGeom prst="straightConnector1">
            <a:avLst/>
          </a:prstGeom>
          <a:noFill/>
          <a:ln w="9525" cap="flat" cmpd="sng" algn="ctr">
            <a:solidFill>
              <a:sysClr val="windowText" lastClr="000000"/>
            </a:solidFill>
            <a:prstDash val="solid"/>
            <a:miter lim="800000"/>
            <a:tailEnd type="arrow"/>
          </a:ln>
          <a:effectLst/>
        </p:spPr>
      </p:cxnSp>
      <p:cxnSp>
        <p:nvCxnSpPr>
          <p:cNvPr id="261" name="直线箭头连接符 241">
            <a:extLst>
              <a:ext uri="{FF2B5EF4-FFF2-40B4-BE49-F238E27FC236}">
                <a16:creationId xmlns:a16="http://schemas.microsoft.com/office/drawing/2014/main" id="{C64F5605-AE2B-85E2-CB94-B77BCAC4B68A}"/>
              </a:ext>
            </a:extLst>
          </p:cNvPr>
          <p:cNvCxnSpPr>
            <a:cxnSpLocks/>
            <a:stCxn id="256" idx="3"/>
            <a:endCxn id="283" idx="1"/>
          </p:cNvCxnSpPr>
          <p:nvPr/>
        </p:nvCxnSpPr>
        <p:spPr>
          <a:xfrm>
            <a:off x="6904053" y="3727811"/>
            <a:ext cx="1192279" cy="14162"/>
          </a:xfrm>
          <a:prstGeom prst="straightConnector1">
            <a:avLst/>
          </a:prstGeom>
          <a:noFill/>
          <a:ln w="9525" cap="flat" cmpd="sng" algn="ctr">
            <a:solidFill>
              <a:sysClr val="windowText" lastClr="000000"/>
            </a:solidFill>
            <a:prstDash val="solid"/>
            <a:miter lim="800000"/>
            <a:tailEnd type="arrow"/>
          </a:ln>
          <a:effectLst/>
        </p:spPr>
      </p:cxnSp>
      <p:cxnSp>
        <p:nvCxnSpPr>
          <p:cNvPr id="262" name="直线箭头连接符 241">
            <a:extLst>
              <a:ext uri="{FF2B5EF4-FFF2-40B4-BE49-F238E27FC236}">
                <a16:creationId xmlns:a16="http://schemas.microsoft.com/office/drawing/2014/main" id="{C3CB8A77-219B-9FF3-41F6-F72DF26DCCDE}"/>
              </a:ext>
            </a:extLst>
          </p:cNvPr>
          <p:cNvCxnSpPr>
            <a:cxnSpLocks/>
            <a:stCxn id="259" idx="3"/>
            <a:endCxn id="297" idx="1"/>
          </p:cNvCxnSpPr>
          <p:nvPr/>
        </p:nvCxnSpPr>
        <p:spPr>
          <a:xfrm>
            <a:off x="6904053" y="3805624"/>
            <a:ext cx="1192279" cy="21622"/>
          </a:xfrm>
          <a:prstGeom prst="straightConnector1">
            <a:avLst/>
          </a:prstGeom>
          <a:noFill/>
          <a:ln w="9525" cap="flat" cmpd="sng" algn="ctr">
            <a:solidFill>
              <a:sysClr val="windowText" lastClr="000000"/>
            </a:solidFill>
            <a:prstDash val="solid"/>
            <a:miter lim="800000"/>
            <a:tailEnd type="arrow"/>
          </a:ln>
          <a:effectLst/>
        </p:spPr>
      </p:cxnSp>
      <p:cxnSp>
        <p:nvCxnSpPr>
          <p:cNvPr id="263" name="直线箭头连接符 241">
            <a:extLst>
              <a:ext uri="{FF2B5EF4-FFF2-40B4-BE49-F238E27FC236}">
                <a16:creationId xmlns:a16="http://schemas.microsoft.com/office/drawing/2014/main" id="{0BF10BB2-34BB-7B0E-3205-79473CA1D94E}"/>
              </a:ext>
            </a:extLst>
          </p:cNvPr>
          <p:cNvCxnSpPr>
            <a:cxnSpLocks/>
            <a:stCxn id="257" idx="3"/>
            <a:endCxn id="299" idx="1"/>
          </p:cNvCxnSpPr>
          <p:nvPr/>
        </p:nvCxnSpPr>
        <p:spPr>
          <a:xfrm>
            <a:off x="6904053" y="3881951"/>
            <a:ext cx="1192279" cy="26245"/>
          </a:xfrm>
          <a:prstGeom prst="straightConnector1">
            <a:avLst/>
          </a:prstGeom>
          <a:noFill/>
          <a:ln w="9525" cap="flat" cmpd="sng" algn="ctr">
            <a:solidFill>
              <a:sysClr val="windowText" lastClr="000000"/>
            </a:solidFill>
            <a:prstDash val="solid"/>
            <a:miter lim="800000"/>
            <a:tailEnd type="arrow"/>
          </a:ln>
          <a:effectLst/>
        </p:spPr>
      </p:cxnSp>
      <p:cxnSp>
        <p:nvCxnSpPr>
          <p:cNvPr id="264" name="直线箭头连接符 241">
            <a:extLst>
              <a:ext uri="{FF2B5EF4-FFF2-40B4-BE49-F238E27FC236}">
                <a16:creationId xmlns:a16="http://schemas.microsoft.com/office/drawing/2014/main" id="{F7D587E7-D960-5FDF-F1BB-E7F1808E477D}"/>
              </a:ext>
            </a:extLst>
          </p:cNvPr>
          <p:cNvCxnSpPr>
            <a:cxnSpLocks/>
            <a:stCxn id="254" idx="3"/>
            <a:endCxn id="300" idx="1"/>
          </p:cNvCxnSpPr>
          <p:nvPr/>
        </p:nvCxnSpPr>
        <p:spPr>
          <a:xfrm>
            <a:off x="6904054" y="3956592"/>
            <a:ext cx="1192278" cy="24391"/>
          </a:xfrm>
          <a:prstGeom prst="straightConnector1">
            <a:avLst/>
          </a:prstGeom>
          <a:noFill/>
          <a:ln w="9525" cap="flat" cmpd="sng" algn="ctr">
            <a:solidFill>
              <a:sysClr val="windowText" lastClr="000000"/>
            </a:solidFill>
            <a:prstDash val="solid"/>
            <a:miter lim="800000"/>
            <a:tailEnd type="arrow"/>
          </a:ln>
          <a:effectLst/>
        </p:spPr>
      </p:cxnSp>
      <p:cxnSp>
        <p:nvCxnSpPr>
          <p:cNvPr id="265" name="直线箭头连接符 241">
            <a:extLst>
              <a:ext uri="{FF2B5EF4-FFF2-40B4-BE49-F238E27FC236}">
                <a16:creationId xmlns:a16="http://schemas.microsoft.com/office/drawing/2014/main" id="{1DE0B5E7-9357-E19F-BC53-6DD2C5623E1A}"/>
              </a:ext>
            </a:extLst>
          </p:cNvPr>
          <p:cNvCxnSpPr>
            <a:cxnSpLocks/>
            <a:stCxn id="253" idx="3"/>
            <a:endCxn id="301" idx="1"/>
          </p:cNvCxnSpPr>
          <p:nvPr/>
        </p:nvCxnSpPr>
        <p:spPr>
          <a:xfrm>
            <a:off x="6904054" y="4032919"/>
            <a:ext cx="1192278" cy="13667"/>
          </a:xfrm>
          <a:prstGeom prst="straightConnector1">
            <a:avLst/>
          </a:prstGeom>
          <a:noFill/>
          <a:ln w="9525" cap="flat" cmpd="sng" algn="ctr">
            <a:solidFill>
              <a:sysClr val="windowText" lastClr="000000"/>
            </a:solidFill>
            <a:prstDash val="solid"/>
            <a:miter lim="800000"/>
            <a:tailEnd type="arrow"/>
          </a:ln>
          <a:effectLst/>
        </p:spPr>
      </p:cxnSp>
      <p:grpSp>
        <p:nvGrpSpPr>
          <p:cNvPr id="271" name="组合 270">
            <a:extLst>
              <a:ext uri="{FF2B5EF4-FFF2-40B4-BE49-F238E27FC236}">
                <a16:creationId xmlns:a16="http://schemas.microsoft.com/office/drawing/2014/main" id="{3725A49C-D479-2556-B059-6EB28EAB31CC}"/>
              </a:ext>
            </a:extLst>
          </p:cNvPr>
          <p:cNvGrpSpPr/>
          <p:nvPr/>
        </p:nvGrpSpPr>
        <p:grpSpPr>
          <a:xfrm>
            <a:off x="4622429" y="3626637"/>
            <a:ext cx="3592615" cy="995161"/>
            <a:chOff x="6163238" y="3692516"/>
            <a:chExt cx="4790153" cy="1326881"/>
          </a:xfrm>
        </p:grpSpPr>
        <p:grpSp>
          <p:nvGrpSpPr>
            <p:cNvPr id="273" name="组合 272">
              <a:extLst>
                <a:ext uri="{FF2B5EF4-FFF2-40B4-BE49-F238E27FC236}">
                  <a16:creationId xmlns:a16="http://schemas.microsoft.com/office/drawing/2014/main" id="{649EAF27-FE8D-2670-917C-5BAEF545F1F4}"/>
                </a:ext>
              </a:extLst>
            </p:cNvPr>
            <p:cNvGrpSpPr/>
            <p:nvPr/>
          </p:nvGrpSpPr>
          <p:grpSpPr>
            <a:xfrm>
              <a:off x="6163238" y="3692516"/>
              <a:ext cx="4790153" cy="1326881"/>
              <a:chOff x="6163238" y="3692516"/>
              <a:chExt cx="4790153" cy="1326881"/>
            </a:xfrm>
          </p:grpSpPr>
          <p:sp>
            <p:nvSpPr>
              <p:cNvPr id="282" name="矩形 281">
                <a:extLst>
                  <a:ext uri="{FF2B5EF4-FFF2-40B4-BE49-F238E27FC236}">
                    <a16:creationId xmlns:a16="http://schemas.microsoft.com/office/drawing/2014/main" id="{C8ED0CE3-1B6D-2F24-BFAC-E26919D320BB}"/>
                  </a:ext>
                </a:extLst>
              </p:cNvPr>
              <p:cNvSpPr/>
              <p:nvPr/>
            </p:nvSpPr>
            <p:spPr>
              <a:xfrm>
                <a:off x="10795109" y="369251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83" name="矩形 282">
                <a:extLst>
                  <a:ext uri="{FF2B5EF4-FFF2-40B4-BE49-F238E27FC236}">
                    <a16:creationId xmlns:a16="http://schemas.microsoft.com/office/drawing/2014/main" id="{F1F5B8E2-2FE8-59A6-86AA-6C92D3E592B1}"/>
                  </a:ext>
                </a:extLst>
              </p:cNvPr>
              <p:cNvSpPr/>
              <p:nvPr/>
            </p:nvSpPr>
            <p:spPr>
              <a:xfrm>
                <a:off x="10795109" y="381234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97" name="矩形 296">
                <a:extLst>
                  <a:ext uri="{FF2B5EF4-FFF2-40B4-BE49-F238E27FC236}">
                    <a16:creationId xmlns:a16="http://schemas.microsoft.com/office/drawing/2014/main" id="{D9B90895-3F93-A77B-DCC4-8FF704DDE2A4}"/>
                  </a:ext>
                </a:extLst>
              </p:cNvPr>
              <p:cNvSpPr/>
              <p:nvPr/>
            </p:nvSpPr>
            <p:spPr>
              <a:xfrm>
                <a:off x="10795109" y="3926046"/>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99" name="矩形 298">
                <a:extLst>
                  <a:ext uri="{FF2B5EF4-FFF2-40B4-BE49-F238E27FC236}">
                    <a16:creationId xmlns:a16="http://schemas.microsoft.com/office/drawing/2014/main" id="{084E7688-CA9A-CAA1-F1F9-7796367EA809}"/>
                  </a:ext>
                </a:extLst>
              </p:cNvPr>
              <p:cNvSpPr/>
              <p:nvPr/>
            </p:nvSpPr>
            <p:spPr>
              <a:xfrm>
                <a:off x="10795109" y="403397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0" name="矩形 299">
                <a:extLst>
                  <a:ext uri="{FF2B5EF4-FFF2-40B4-BE49-F238E27FC236}">
                    <a16:creationId xmlns:a16="http://schemas.microsoft.com/office/drawing/2014/main" id="{D313E2EB-6DDD-BC64-4752-E3452B68AD24}"/>
                  </a:ext>
                </a:extLst>
              </p:cNvPr>
              <p:cNvSpPr/>
              <p:nvPr/>
            </p:nvSpPr>
            <p:spPr>
              <a:xfrm>
                <a:off x="10795109" y="4131029"/>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1" name="矩形 300">
                <a:extLst>
                  <a:ext uri="{FF2B5EF4-FFF2-40B4-BE49-F238E27FC236}">
                    <a16:creationId xmlns:a16="http://schemas.microsoft.com/office/drawing/2014/main" id="{F3BD3329-6B82-850E-486C-7C463AAD0A77}"/>
                  </a:ext>
                </a:extLst>
              </p:cNvPr>
              <p:cNvSpPr/>
              <p:nvPr/>
            </p:nvSpPr>
            <p:spPr>
              <a:xfrm>
                <a:off x="10795109" y="4218500"/>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2" name="矩形 301">
                <a:extLst>
                  <a:ext uri="{FF2B5EF4-FFF2-40B4-BE49-F238E27FC236}">
                    <a16:creationId xmlns:a16="http://schemas.microsoft.com/office/drawing/2014/main" id="{E6A10CDC-AA5F-9C61-ACE9-51F89AF9887F}"/>
                  </a:ext>
                </a:extLst>
              </p:cNvPr>
              <p:cNvSpPr/>
              <p:nvPr/>
            </p:nvSpPr>
            <p:spPr>
              <a:xfrm>
                <a:off x="9047122" y="4425518"/>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4" name="矩形 303">
                <a:extLst>
                  <a:ext uri="{FF2B5EF4-FFF2-40B4-BE49-F238E27FC236}">
                    <a16:creationId xmlns:a16="http://schemas.microsoft.com/office/drawing/2014/main" id="{CB95673B-788A-06AE-529B-543A2567C497}"/>
                  </a:ext>
                </a:extLst>
              </p:cNvPr>
              <p:cNvSpPr/>
              <p:nvPr/>
            </p:nvSpPr>
            <p:spPr>
              <a:xfrm>
                <a:off x="6163238" y="4615465"/>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5" name="矩形 304">
                <a:extLst>
                  <a:ext uri="{FF2B5EF4-FFF2-40B4-BE49-F238E27FC236}">
                    <a16:creationId xmlns:a16="http://schemas.microsoft.com/office/drawing/2014/main" id="{0A6E456A-DF23-4823-BA9B-AA3D87C8A963}"/>
                  </a:ext>
                </a:extLst>
              </p:cNvPr>
              <p:cNvSpPr/>
              <p:nvPr/>
            </p:nvSpPr>
            <p:spPr>
              <a:xfrm>
                <a:off x="9047122" y="4659048"/>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7" name="矩形 306">
                <a:extLst>
                  <a:ext uri="{FF2B5EF4-FFF2-40B4-BE49-F238E27FC236}">
                    <a16:creationId xmlns:a16="http://schemas.microsoft.com/office/drawing/2014/main" id="{47E82636-E0CA-3741-6821-E020C39BB2C3}"/>
                  </a:ext>
                </a:extLst>
              </p:cNvPr>
              <p:cNvSpPr/>
              <p:nvPr/>
            </p:nvSpPr>
            <p:spPr>
              <a:xfrm>
                <a:off x="6163238" y="4837095"/>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8" name="矩形 307">
                <a:extLst>
                  <a:ext uri="{FF2B5EF4-FFF2-40B4-BE49-F238E27FC236}">
                    <a16:creationId xmlns:a16="http://schemas.microsoft.com/office/drawing/2014/main" id="{FE26A014-9129-1D51-A771-45AD1555B672}"/>
                  </a:ext>
                </a:extLst>
              </p:cNvPr>
              <p:cNvSpPr/>
              <p:nvPr/>
            </p:nvSpPr>
            <p:spPr>
              <a:xfrm>
                <a:off x="9047122" y="4864031"/>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309" name="矩形 308">
                <a:extLst>
                  <a:ext uri="{FF2B5EF4-FFF2-40B4-BE49-F238E27FC236}">
                    <a16:creationId xmlns:a16="http://schemas.microsoft.com/office/drawing/2014/main" id="{15DB916B-A09F-AF41-A259-0F0E6703643C}"/>
                  </a:ext>
                </a:extLst>
              </p:cNvPr>
              <p:cNvSpPr/>
              <p:nvPr/>
            </p:nvSpPr>
            <p:spPr>
              <a:xfrm>
                <a:off x="9047122" y="4951502"/>
                <a:ext cx="158282" cy="67895"/>
              </a:xfrm>
              <a:prstGeom prst="rect">
                <a:avLst/>
              </a:prstGeom>
              <a:solidFill>
                <a:srgbClr val="1CADE4"/>
              </a:solidFill>
              <a:ln w="12700" cap="flat" cmpd="sng" algn="ctr">
                <a:solidFill>
                  <a:srgbClr val="1CADE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1350">
                  <a:solidFill>
                    <a:prstClr val="white"/>
                  </a:solidFill>
                  <a:latin typeface="Calibri" panose="020F0502020204030204" pitchFamily="34" charset="0"/>
                  <a:cs typeface="Calibri" panose="020F0502020204030204" pitchFamily="34" charset="0"/>
                </a:endParaRPr>
              </a:p>
            </p:txBody>
          </p:sp>
        </p:grpSp>
        <p:cxnSp>
          <p:nvCxnSpPr>
            <p:cNvPr id="274" name="直线箭头连接符 241">
              <a:extLst>
                <a:ext uri="{FF2B5EF4-FFF2-40B4-BE49-F238E27FC236}">
                  <a16:creationId xmlns:a16="http://schemas.microsoft.com/office/drawing/2014/main" id="{CA907929-EFF5-6108-BCA0-132B3A6024A0}"/>
                </a:ext>
              </a:extLst>
            </p:cNvPr>
            <p:cNvCxnSpPr>
              <a:cxnSpLocks/>
              <a:stCxn id="282" idx="1"/>
              <a:endCxn id="302" idx="3"/>
            </p:cNvCxnSpPr>
            <p:nvPr/>
          </p:nvCxnSpPr>
          <p:spPr>
            <a:xfrm flipH="1">
              <a:off x="9205404" y="3726464"/>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275" name="直线箭头连接符 241">
              <a:extLst>
                <a:ext uri="{FF2B5EF4-FFF2-40B4-BE49-F238E27FC236}">
                  <a16:creationId xmlns:a16="http://schemas.microsoft.com/office/drawing/2014/main" id="{362C8DEC-7521-99E1-9F36-81382E4A1138}"/>
                </a:ext>
              </a:extLst>
            </p:cNvPr>
            <p:cNvCxnSpPr>
              <a:cxnSpLocks/>
              <a:stCxn id="283" idx="1"/>
              <a:endCxn id="304" idx="3"/>
            </p:cNvCxnSpPr>
            <p:nvPr/>
          </p:nvCxnSpPr>
          <p:spPr>
            <a:xfrm flipH="1">
              <a:off x="6321520" y="3846297"/>
              <a:ext cx="4473589" cy="803116"/>
            </a:xfrm>
            <a:prstGeom prst="straightConnector1">
              <a:avLst/>
            </a:prstGeom>
            <a:noFill/>
            <a:ln w="9525" cap="flat" cmpd="sng" algn="ctr">
              <a:solidFill>
                <a:sysClr val="windowText" lastClr="000000"/>
              </a:solidFill>
              <a:prstDash val="solid"/>
              <a:miter lim="800000"/>
              <a:tailEnd type="arrow"/>
            </a:ln>
            <a:effectLst/>
          </p:spPr>
        </p:cxnSp>
        <p:cxnSp>
          <p:nvCxnSpPr>
            <p:cNvPr id="276" name="直线箭头连接符 241">
              <a:extLst>
                <a:ext uri="{FF2B5EF4-FFF2-40B4-BE49-F238E27FC236}">
                  <a16:creationId xmlns:a16="http://schemas.microsoft.com/office/drawing/2014/main" id="{03702B76-3945-053A-CB38-58491A5026DA}"/>
                </a:ext>
              </a:extLst>
            </p:cNvPr>
            <p:cNvCxnSpPr>
              <a:cxnSpLocks/>
              <a:stCxn id="297" idx="1"/>
              <a:endCxn id="305" idx="3"/>
            </p:cNvCxnSpPr>
            <p:nvPr/>
          </p:nvCxnSpPr>
          <p:spPr>
            <a:xfrm flipH="1">
              <a:off x="9205404" y="3959994"/>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277" name="直线箭头连接符 241">
              <a:extLst>
                <a:ext uri="{FF2B5EF4-FFF2-40B4-BE49-F238E27FC236}">
                  <a16:creationId xmlns:a16="http://schemas.microsoft.com/office/drawing/2014/main" id="{F9733720-281A-CF91-AC88-9A33F7CEE4F1}"/>
                </a:ext>
              </a:extLst>
            </p:cNvPr>
            <p:cNvCxnSpPr>
              <a:cxnSpLocks/>
              <a:stCxn id="299" idx="1"/>
              <a:endCxn id="307" idx="3"/>
            </p:cNvCxnSpPr>
            <p:nvPr/>
          </p:nvCxnSpPr>
          <p:spPr>
            <a:xfrm flipH="1">
              <a:off x="6321520" y="4067927"/>
              <a:ext cx="4473589" cy="803116"/>
            </a:xfrm>
            <a:prstGeom prst="straightConnector1">
              <a:avLst/>
            </a:prstGeom>
            <a:noFill/>
            <a:ln w="9525" cap="flat" cmpd="sng" algn="ctr">
              <a:solidFill>
                <a:sysClr val="windowText" lastClr="000000"/>
              </a:solidFill>
              <a:prstDash val="solid"/>
              <a:miter lim="800000"/>
              <a:tailEnd type="arrow"/>
            </a:ln>
            <a:effectLst/>
          </p:spPr>
        </p:cxnSp>
        <p:cxnSp>
          <p:nvCxnSpPr>
            <p:cNvPr id="279" name="直线箭头连接符 241">
              <a:extLst>
                <a:ext uri="{FF2B5EF4-FFF2-40B4-BE49-F238E27FC236}">
                  <a16:creationId xmlns:a16="http://schemas.microsoft.com/office/drawing/2014/main" id="{2113579A-0DDB-5AF4-DC35-9AA172F72640}"/>
                </a:ext>
              </a:extLst>
            </p:cNvPr>
            <p:cNvCxnSpPr>
              <a:cxnSpLocks/>
              <a:stCxn id="300" idx="1"/>
              <a:endCxn id="308" idx="3"/>
            </p:cNvCxnSpPr>
            <p:nvPr/>
          </p:nvCxnSpPr>
          <p:spPr>
            <a:xfrm flipH="1">
              <a:off x="9205404" y="4164977"/>
              <a:ext cx="1589705" cy="733002"/>
            </a:xfrm>
            <a:prstGeom prst="straightConnector1">
              <a:avLst/>
            </a:prstGeom>
            <a:noFill/>
            <a:ln w="9525" cap="flat" cmpd="sng" algn="ctr">
              <a:solidFill>
                <a:sysClr val="windowText" lastClr="000000"/>
              </a:solidFill>
              <a:prstDash val="solid"/>
              <a:miter lim="800000"/>
              <a:tailEnd type="arrow"/>
            </a:ln>
            <a:effectLst/>
          </p:spPr>
        </p:cxnSp>
        <p:cxnSp>
          <p:nvCxnSpPr>
            <p:cNvPr id="280" name="直线箭头连接符 241">
              <a:extLst>
                <a:ext uri="{FF2B5EF4-FFF2-40B4-BE49-F238E27FC236}">
                  <a16:creationId xmlns:a16="http://schemas.microsoft.com/office/drawing/2014/main" id="{A26CB35C-51E9-5D47-B336-DE810A6708B0}"/>
                </a:ext>
              </a:extLst>
            </p:cNvPr>
            <p:cNvCxnSpPr>
              <a:cxnSpLocks/>
              <a:stCxn id="301" idx="1"/>
              <a:endCxn id="309" idx="3"/>
            </p:cNvCxnSpPr>
            <p:nvPr/>
          </p:nvCxnSpPr>
          <p:spPr>
            <a:xfrm flipH="1">
              <a:off x="9205404" y="4252448"/>
              <a:ext cx="1589705" cy="733002"/>
            </a:xfrm>
            <a:prstGeom prst="straightConnector1">
              <a:avLst/>
            </a:prstGeom>
            <a:noFill/>
            <a:ln w="9525" cap="flat" cmpd="sng" algn="ctr">
              <a:solidFill>
                <a:sysClr val="windowText" lastClr="000000"/>
              </a:solidFill>
              <a:prstDash val="solid"/>
              <a:miter lim="800000"/>
              <a:tailEnd type="arrow"/>
            </a:ln>
            <a:effectLst/>
          </p:spPr>
        </p:cxnSp>
      </p:grpSp>
      <p:cxnSp>
        <p:nvCxnSpPr>
          <p:cNvPr id="316" name="直线连接符 215">
            <a:extLst>
              <a:ext uri="{FF2B5EF4-FFF2-40B4-BE49-F238E27FC236}">
                <a16:creationId xmlns:a16="http://schemas.microsoft.com/office/drawing/2014/main" id="{53B107BA-5840-E940-EC75-E62F9F3CA5BF}"/>
              </a:ext>
            </a:extLst>
          </p:cNvPr>
          <p:cNvCxnSpPr>
            <a:cxnSpLocks/>
          </p:cNvCxnSpPr>
          <p:nvPr/>
        </p:nvCxnSpPr>
        <p:spPr>
          <a:xfrm>
            <a:off x="4304204" y="3528646"/>
            <a:ext cx="4163844" cy="0"/>
          </a:xfrm>
          <a:prstGeom prst="line">
            <a:avLst/>
          </a:prstGeom>
          <a:noFill/>
          <a:ln w="25400" cap="flat" cmpd="sng" algn="ctr">
            <a:solidFill>
              <a:sysClr val="windowText" lastClr="000000"/>
            </a:solidFill>
            <a:prstDash val="dash"/>
            <a:miter lim="800000"/>
          </a:ln>
          <a:effectLst/>
        </p:spPr>
      </p:cxnSp>
      <p:cxnSp>
        <p:nvCxnSpPr>
          <p:cNvPr id="321" name="直线连接符 216">
            <a:extLst>
              <a:ext uri="{FF2B5EF4-FFF2-40B4-BE49-F238E27FC236}">
                <a16:creationId xmlns:a16="http://schemas.microsoft.com/office/drawing/2014/main" id="{A09AC13C-5907-6E26-9195-6AF9C486D660}"/>
              </a:ext>
            </a:extLst>
          </p:cNvPr>
          <p:cNvCxnSpPr>
            <a:cxnSpLocks/>
          </p:cNvCxnSpPr>
          <p:nvPr/>
        </p:nvCxnSpPr>
        <p:spPr>
          <a:xfrm>
            <a:off x="4314143" y="4127865"/>
            <a:ext cx="4153905" cy="991"/>
          </a:xfrm>
          <a:prstGeom prst="line">
            <a:avLst/>
          </a:prstGeom>
          <a:noFill/>
          <a:ln w="25400" cap="flat" cmpd="sng" algn="ctr">
            <a:solidFill>
              <a:sysClr val="windowText" lastClr="000000"/>
            </a:solidFill>
            <a:prstDash val="dash"/>
            <a:miter lim="800000"/>
          </a:ln>
          <a:effectLst/>
        </p:spPr>
      </p:cxnSp>
      <p:cxnSp>
        <p:nvCxnSpPr>
          <p:cNvPr id="323" name="直线连接符 217">
            <a:extLst>
              <a:ext uri="{FF2B5EF4-FFF2-40B4-BE49-F238E27FC236}">
                <a16:creationId xmlns:a16="http://schemas.microsoft.com/office/drawing/2014/main" id="{ABBE5C08-58B5-84AE-23CF-BDCA1735D487}"/>
              </a:ext>
            </a:extLst>
          </p:cNvPr>
          <p:cNvCxnSpPr>
            <a:cxnSpLocks/>
          </p:cNvCxnSpPr>
          <p:nvPr/>
        </p:nvCxnSpPr>
        <p:spPr>
          <a:xfrm>
            <a:off x="4294264" y="4661650"/>
            <a:ext cx="4163844" cy="0"/>
          </a:xfrm>
          <a:prstGeom prst="line">
            <a:avLst/>
          </a:prstGeom>
          <a:noFill/>
          <a:ln w="25400" cap="flat" cmpd="sng" algn="ctr">
            <a:solidFill>
              <a:sysClr val="windowText" lastClr="000000"/>
            </a:solidFill>
            <a:prstDash val="dash"/>
            <a:miter lim="800000"/>
          </a:ln>
          <a:effectLst/>
        </p:spPr>
      </p:cxnSp>
      <p:sp>
        <p:nvSpPr>
          <p:cNvPr id="329" name="右大括号 328">
            <a:extLst>
              <a:ext uri="{FF2B5EF4-FFF2-40B4-BE49-F238E27FC236}">
                <a16:creationId xmlns:a16="http://schemas.microsoft.com/office/drawing/2014/main" id="{5C2B528A-5BEE-8E5D-A466-F0E60E9CF68D}"/>
              </a:ext>
            </a:extLst>
          </p:cNvPr>
          <p:cNvSpPr/>
          <p:nvPr/>
        </p:nvSpPr>
        <p:spPr>
          <a:xfrm>
            <a:off x="8221481" y="3546784"/>
            <a:ext cx="270517" cy="565214"/>
          </a:xfrm>
          <a:prstGeom prst="righ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330" name="文本框 329">
            <a:extLst>
              <a:ext uri="{FF2B5EF4-FFF2-40B4-BE49-F238E27FC236}">
                <a16:creationId xmlns:a16="http://schemas.microsoft.com/office/drawing/2014/main" id="{B26C6E29-3803-88AD-B4DD-A1142B185615}"/>
              </a:ext>
            </a:extLst>
          </p:cNvPr>
          <p:cNvSpPr txBox="1"/>
          <p:nvPr/>
        </p:nvSpPr>
        <p:spPr>
          <a:xfrm>
            <a:off x="8468048" y="3690891"/>
            <a:ext cx="1493086" cy="300082"/>
          </a:xfrm>
          <a:prstGeom prst="rect">
            <a:avLst/>
          </a:prstGeom>
          <a:noFill/>
        </p:spPr>
        <p:txBody>
          <a:bodyPr wrap="square" rtlCol="0">
            <a:spAutoFit/>
          </a:bodyPr>
          <a:lstStyle/>
          <a:p>
            <a:r>
              <a:rPr kumimoji="1" lang="zh-CN" altLang="en-US" sz="1350" b="1" dirty="0">
                <a:solidFill>
                  <a:srgbClr val="FF0000"/>
                </a:solidFill>
                <a:latin typeface="Calibri" panose="020F0502020204030204" pitchFamily="34" charset="0"/>
                <a:ea typeface="等线" panose="02010600030101010101" pitchFamily="2" charset="-122"/>
                <a:cs typeface="Calibri" panose="020F0502020204030204" pitchFamily="34" charset="0"/>
              </a:rPr>
              <a:t>长度</a:t>
            </a:r>
            <a:r>
              <a:rPr kumimoji="1" lang="en-US" altLang="zh-CN" sz="1350" b="1" dirty="0">
                <a:solidFill>
                  <a:srgbClr val="FF0000"/>
                </a:solidFill>
                <a:latin typeface="Calibri" panose="020F0502020204030204" pitchFamily="34" charset="0"/>
                <a:ea typeface="等线" panose="02010600030101010101" pitchFamily="2" charset="-122"/>
                <a:cs typeface="Calibri" panose="020F0502020204030204" pitchFamily="34" charset="0"/>
              </a:rPr>
              <a:t>?</a:t>
            </a:r>
            <a:endParaRPr kumimoji="1" lang="zh-CN" altLang="en-US" sz="1350" b="1" dirty="0">
              <a:solidFill>
                <a:srgbClr val="FF0000"/>
              </a:solidFill>
              <a:latin typeface="Calibri" panose="020F0502020204030204" pitchFamily="34" charset="0"/>
              <a:ea typeface="等线" panose="02010600030101010101" pitchFamily="2" charset="-122"/>
              <a:cs typeface="Calibri" panose="020F0502020204030204" pitchFamily="34" charset="0"/>
            </a:endParaRPr>
          </a:p>
        </p:txBody>
      </p:sp>
      <p:sp>
        <p:nvSpPr>
          <p:cNvPr id="331" name="文本框 330">
            <a:extLst>
              <a:ext uri="{FF2B5EF4-FFF2-40B4-BE49-F238E27FC236}">
                <a16:creationId xmlns:a16="http://schemas.microsoft.com/office/drawing/2014/main" id="{C1EE20AD-A510-2920-47B1-CC787B779954}"/>
              </a:ext>
            </a:extLst>
          </p:cNvPr>
          <p:cNvSpPr txBox="1"/>
          <p:nvPr/>
        </p:nvSpPr>
        <p:spPr>
          <a:xfrm>
            <a:off x="6844267" y="2969169"/>
            <a:ext cx="2394982" cy="553998"/>
          </a:xfrm>
          <a:prstGeom prst="rect">
            <a:avLst/>
          </a:prstGeom>
          <a:noFill/>
        </p:spPr>
        <p:txBody>
          <a:bodyPr wrap="square" rtlCol="0">
            <a:spAutoFit/>
          </a:bodyPr>
          <a:lstStyle/>
          <a:p>
            <a:r>
              <a:rPr kumimoji="1" lang="en-US" altLang="zh-CN" sz="1500" b="1" dirty="0">
                <a:solidFill>
                  <a:schemeClr val="accent6"/>
                </a:solidFill>
                <a:latin typeface="Calibri" panose="020F0502020204030204" pitchFamily="34" charset="0"/>
                <a:ea typeface="等线" panose="02010600030101010101" pitchFamily="2" charset="-122"/>
                <a:cs typeface="Calibri" panose="020F0502020204030204" pitchFamily="34" charset="0"/>
              </a:rPr>
              <a:t>Min{link delay} </a:t>
            </a:r>
            <a:r>
              <a:rPr kumimoji="1" lang="zh-CN" altLang="en-US" sz="1500" b="1" dirty="0">
                <a:solidFill>
                  <a:schemeClr val="accent6"/>
                </a:solidFill>
                <a:latin typeface="Calibri" panose="020F0502020204030204" pitchFamily="34" charset="0"/>
                <a:ea typeface="等线" panose="02010600030101010101" pitchFamily="2" charset="-122"/>
                <a:cs typeface="Calibri" panose="020F0502020204030204" pitchFamily="34" charset="0"/>
              </a:rPr>
              <a:t>是不会引发“回滚”的步长</a:t>
            </a:r>
          </a:p>
        </p:txBody>
      </p:sp>
      <p:grpSp>
        <p:nvGrpSpPr>
          <p:cNvPr id="7" name="组合 6">
            <a:extLst>
              <a:ext uri="{FF2B5EF4-FFF2-40B4-BE49-F238E27FC236}">
                <a16:creationId xmlns:a16="http://schemas.microsoft.com/office/drawing/2014/main" id="{BED830E5-F750-A8AD-C38B-925A98737C3E}"/>
              </a:ext>
            </a:extLst>
          </p:cNvPr>
          <p:cNvGrpSpPr/>
          <p:nvPr/>
        </p:nvGrpSpPr>
        <p:grpSpPr>
          <a:xfrm>
            <a:off x="1337434" y="1930340"/>
            <a:ext cx="1867445" cy="1463586"/>
            <a:chOff x="1768956" y="1430787"/>
            <a:chExt cx="2489927" cy="1951448"/>
          </a:xfrm>
        </p:grpSpPr>
        <p:cxnSp>
          <p:nvCxnSpPr>
            <p:cNvPr id="10" name="直接连接符 9">
              <a:extLst>
                <a:ext uri="{FF2B5EF4-FFF2-40B4-BE49-F238E27FC236}">
                  <a16:creationId xmlns:a16="http://schemas.microsoft.com/office/drawing/2014/main" id="{CB362842-D81B-D299-245B-074262F83E6E}"/>
                </a:ext>
              </a:extLst>
            </p:cNvPr>
            <p:cNvCxnSpPr>
              <a:cxnSpLocks/>
              <a:endCxn id="285" idx="1"/>
            </p:cNvCxnSpPr>
            <p:nvPr/>
          </p:nvCxnSpPr>
          <p:spPr>
            <a:xfrm flipV="1">
              <a:off x="1883814" y="2301116"/>
              <a:ext cx="2194153" cy="976856"/>
            </a:xfrm>
            <a:prstGeom prst="line">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FE75826-90F5-D836-A4C4-C3A9F56EFE1F}"/>
                </a:ext>
              </a:extLst>
            </p:cNvPr>
            <p:cNvSpPr/>
            <p:nvPr/>
          </p:nvSpPr>
          <p:spPr>
            <a:xfrm>
              <a:off x="3965913" y="2188144"/>
              <a:ext cx="238079" cy="82644"/>
            </a:xfrm>
            <a:prstGeom prst="rect">
              <a:avLst/>
            </a:prstGeom>
            <a:solidFill>
              <a:srgbClr val="FF0000"/>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cxnSp>
          <p:nvCxnSpPr>
            <p:cNvPr id="12" name="直接连接符 11">
              <a:extLst>
                <a:ext uri="{FF2B5EF4-FFF2-40B4-BE49-F238E27FC236}">
                  <a16:creationId xmlns:a16="http://schemas.microsoft.com/office/drawing/2014/main" id="{C35BFDB8-1D80-EED3-5554-37AD7FB62EF9}"/>
                </a:ext>
              </a:extLst>
            </p:cNvPr>
            <p:cNvCxnSpPr>
              <a:cxnSpLocks/>
              <a:stCxn id="11" idx="0"/>
              <a:endCxn id="207" idx="2"/>
            </p:cNvCxnSpPr>
            <p:nvPr/>
          </p:nvCxnSpPr>
          <p:spPr>
            <a:xfrm flipV="1">
              <a:off x="4084953" y="1513431"/>
              <a:ext cx="54891" cy="674713"/>
            </a:xfrm>
            <a:prstGeom prst="line">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7" name="矩形 206">
              <a:extLst>
                <a:ext uri="{FF2B5EF4-FFF2-40B4-BE49-F238E27FC236}">
                  <a16:creationId xmlns:a16="http://schemas.microsoft.com/office/drawing/2014/main" id="{09325E25-E966-67C3-C7B5-9948A4908989}"/>
                </a:ext>
              </a:extLst>
            </p:cNvPr>
            <p:cNvSpPr/>
            <p:nvPr/>
          </p:nvSpPr>
          <p:spPr>
            <a:xfrm>
              <a:off x="4020804" y="1430787"/>
              <a:ext cx="238079" cy="82644"/>
            </a:xfrm>
            <a:prstGeom prst="rect">
              <a:avLst/>
            </a:prstGeom>
            <a:solidFill>
              <a:srgbClr val="FF0000"/>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12" name="矩形 211">
              <a:extLst>
                <a:ext uri="{FF2B5EF4-FFF2-40B4-BE49-F238E27FC236}">
                  <a16:creationId xmlns:a16="http://schemas.microsoft.com/office/drawing/2014/main" id="{EA04C401-7573-C954-43D9-9BF554BAF57A}"/>
                </a:ext>
              </a:extLst>
            </p:cNvPr>
            <p:cNvSpPr/>
            <p:nvPr/>
          </p:nvSpPr>
          <p:spPr>
            <a:xfrm>
              <a:off x="1768956" y="3299591"/>
              <a:ext cx="238079" cy="82644"/>
            </a:xfrm>
            <a:prstGeom prst="rect">
              <a:avLst/>
            </a:prstGeom>
            <a:solidFill>
              <a:srgbClr val="FF0000"/>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sz="1350">
                <a:solidFill>
                  <a:prstClr val="white"/>
                </a:solidFill>
                <a:latin typeface="Calibri" panose="020F0502020204030204" pitchFamily="34" charset="0"/>
                <a:cs typeface="Calibri" panose="020F0502020204030204" pitchFamily="34" charset="0"/>
              </a:endParaRPr>
            </a:p>
          </p:txBody>
        </p:sp>
        <p:sp>
          <p:nvSpPr>
            <p:cNvPr id="218" name="文本框 217">
              <a:extLst>
                <a:ext uri="{FF2B5EF4-FFF2-40B4-BE49-F238E27FC236}">
                  <a16:creationId xmlns:a16="http://schemas.microsoft.com/office/drawing/2014/main" id="{15317807-ED0E-F139-5686-67BD6C2A23EE}"/>
                </a:ext>
              </a:extLst>
            </p:cNvPr>
            <p:cNvSpPr txBox="1"/>
            <p:nvPr/>
          </p:nvSpPr>
          <p:spPr>
            <a:xfrm>
              <a:off x="2367927" y="1724908"/>
              <a:ext cx="1729014" cy="677108"/>
            </a:xfrm>
            <a:prstGeom prst="rect">
              <a:avLst/>
            </a:prstGeom>
            <a:noFill/>
          </p:spPr>
          <p:txBody>
            <a:bodyPr wrap="square">
              <a:spAutoFit/>
            </a:bodyPr>
            <a:lstStyle/>
            <a:p>
              <a:r>
                <a:rPr kumimoji="1" lang="zh-CN" altLang="en-US" sz="1350" b="1" dirty="0">
                  <a:solidFill>
                    <a:srgbClr val="FF0000"/>
                  </a:solidFill>
                  <a:latin typeface="Arial" panose="020B0604020202020204" pitchFamily="34" charset="0"/>
                  <a:ea typeface="等线" panose="02010600030101010101" pitchFamily="2" charset="-122"/>
                  <a:cs typeface="Arial" panose="020B0604020202020204" pitchFamily="34" charset="0"/>
                </a:rPr>
                <a:t>需要</a:t>
              </a:r>
              <a:r>
                <a:rPr kumimoji="1" lang="en-US" altLang="zh-CN" sz="1350" b="1" dirty="0">
                  <a:solidFill>
                    <a:srgbClr val="FF0000"/>
                  </a:solidFill>
                  <a:latin typeface="Arial" panose="020B0604020202020204" pitchFamily="34" charset="0"/>
                  <a:ea typeface="等线" panose="02010600030101010101" pitchFamily="2" charset="-122"/>
                  <a:cs typeface="Arial" panose="020B0604020202020204" pitchFamily="34" charset="0"/>
                </a:rPr>
                <a:t>1 link delay</a:t>
              </a:r>
            </a:p>
          </p:txBody>
        </p:sp>
      </p:grpSp>
      <p:sp>
        <p:nvSpPr>
          <p:cNvPr id="225" name="标题 1">
            <a:extLst>
              <a:ext uri="{FF2B5EF4-FFF2-40B4-BE49-F238E27FC236}">
                <a16:creationId xmlns:a16="http://schemas.microsoft.com/office/drawing/2014/main" id="{2A567D65-448A-A31A-D975-9BF7EC47E306}"/>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：线程模型</a:t>
            </a:r>
          </a:p>
        </p:txBody>
      </p:sp>
      <p:cxnSp>
        <p:nvCxnSpPr>
          <p:cNvPr id="226" name="直接连接符 225">
            <a:extLst>
              <a:ext uri="{FF2B5EF4-FFF2-40B4-BE49-F238E27FC236}">
                <a16:creationId xmlns:a16="http://schemas.microsoft.com/office/drawing/2014/main" id="{8CDCE265-2CB6-D58D-D911-76BEB5DE56E8}"/>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313" name="文本框 312">
            <a:extLst>
              <a:ext uri="{FF2B5EF4-FFF2-40B4-BE49-F238E27FC236}">
                <a16:creationId xmlns:a16="http://schemas.microsoft.com/office/drawing/2014/main" id="{9C829108-4B4C-0AD4-9DC5-A2EC39A3A52C}"/>
              </a:ext>
            </a:extLst>
          </p:cNvPr>
          <p:cNvSpPr txBox="1"/>
          <p:nvPr/>
        </p:nvSpPr>
        <p:spPr>
          <a:xfrm>
            <a:off x="4083555" y="1762757"/>
            <a:ext cx="4841872" cy="553998"/>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1. </a:t>
            </a:r>
            <a:r>
              <a:rPr kumimoji="1"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顺序执行四个</a:t>
            </a:r>
            <a:r>
              <a:rPr kumimoji="1"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systems</a:t>
            </a:r>
            <a:endParaRPr kumimoji="1" lang="en-US" altLang="zh-CN" sz="1500" b="1" dirty="0">
              <a:solidFill>
                <a:prstClr val="black"/>
              </a:solidFill>
              <a:latin typeface="+mn-ea"/>
              <a:cs typeface="Arial" panose="020B0604020202020204" pitchFamily="34" charset="0"/>
            </a:endParaRPr>
          </a:p>
          <a:p>
            <a:pPr marL="257175" indent="-257175" defTabSz="685800">
              <a:buFont typeface="Wingdings" panose="05000000000000000000" pitchFamily="2" charset="2"/>
              <a:buChar char="Ø"/>
            </a:pPr>
            <a:endParaRPr kumimoji="1" lang="en-US" altLang="zh-CN" sz="1500" b="1" dirty="0">
              <a:solidFill>
                <a:prstClr val="black"/>
              </a:solidFill>
              <a:latin typeface="+mn-ea"/>
              <a:cs typeface="Arial" panose="020B0604020202020204" pitchFamily="34" charset="0"/>
            </a:endParaRPr>
          </a:p>
        </p:txBody>
      </p:sp>
      <p:sp>
        <p:nvSpPr>
          <p:cNvPr id="314" name="文本框 313">
            <a:extLst>
              <a:ext uri="{FF2B5EF4-FFF2-40B4-BE49-F238E27FC236}">
                <a16:creationId xmlns:a16="http://schemas.microsoft.com/office/drawing/2014/main" id="{90EC5B67-7CE6-4630-6506-BCB890811C28}"/>
              </a:ext>
            </a:extLst>
          </p:cNvPr>
          <p:cNvSpPr txBox="1"/>
          <p:nvPr/>
        </p:nvSpPr>
        <p:spPr>
          <a:xfrm>
            <a:off x="4083555" y="2036032"/>
            <a:ext cx="4841872" cy="323165"/>
          </a:xfrm>
          <a:prstGeom prst="rect">
            <a:avLst/>
          </a:prstGeom>
          <a:noFill/>
        </p:spPr>
        <p:txBody>
          <a:bodyPr wrap="square">
            <a:spAutoFit/>
          </a:bodyPr>
          <a:lstStyle/>
          <a:p>
            <a:pPr marL="257175" indent="-257175" defTabSz="685800">
              <a:buFont typeface="Wingdings" panose="05000000000000000000" pitchFamily="2" charset="2"/>
              <a:buChar char="Ø"/>
            </a:pPr>
            <a:r>
              <a:rPr lang="en-US" altLang="zh-CN" sz="1500" b="1" dirty="0">
                <a:solidFill>
                  <a:prstClr val="black"/>
                </a:solidFill>
                <a:latin typeface="+mn-ea"/>
                <a:cs typeface="Arial" panose="020B0604020202020204" pitchFamily="34" charset="0"/>
              </a:rPr>
              <a:t>2. </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所有设备的同一</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system</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在多核</a:t>
            </a:r>
            <a:r>
              <a:rPr kumimoji="0" lang="en-US" altLang="zh-CN" sz="1500" b="1" i="0" u="none" strike="noStrike" kern="1200" cap="none" spc="0" normalizeH="0" baseline="0" noProof="0" dirty="0">
                <a:ln>
                  <a:noFill/>
                </a:ln>
                <a:solidFill>
                  <a:prstClr val="black"/>
                </a:solidFill>
                <a:effectLst/>
                <a:uLnTx/>
                <a:uFillTx/>
                <a:latin typeface="+mn-ea"/>
                <a:cs typeface="Arial" panose="020B0604020202020204" pitchFamily="34" charset="0"/>
              </a:rPr>
              <a:t>CPU</a:t>
            </a:r>
            <a:r>
              <a:rPr kumimoji="0" lang="zh-CN" altLang="en-US" sz="1500" b="1" i="0" u="none" strike="noStrike" kern="1200" cap="none" spc="0" normalizeH="0" baseline="0" noProof="0" dirty="0">
                <a:ln>
                  <a:noFill/>
                </a:ln>
                <a:solidFill>
                  <a:prstClr val="black"/>
                </a:solidFill>
                <a:effectLst/>
                <a:uLnTx/>
                <a:uFillTx/>
                <a:latin typeface="+mn-ea"/>
                <a:cs typeface="Arial" panose="020B0604020202020204" pitchFamily="34" charset="0"/>
              </a:rPr>
              <a:t>上并行执行</a:t>
            </a:r>
            <a:endParaRPr kumimoji="1" lang="en-US" altLang="zh-CN" sz="1500" b="1" dirty="0">
              <a:solidFill>
                <a:prstClr val="black"/>
              </a:solidFill>
              <a:latin typeface="+mn-ea"/>
              <a:cs typeface="Arial" panose="020B0604020202020204" pitchFamily="34" charset="0"/>
            </a:endParaRPr>
          </a:p>
        </p:txBody>
      </p:sp>
      <p:sp>
        <p:nvSpPr>
          <p:cNvPr id="315" name="文本框 314">
            <a:extLst>
              <a:ext uri="{FF2B5EF4-FFF2-40B4-BE49-F238E27FC236}">
                <a16:creationId xmlns:a16="http://schemas.microsoft.com/office/drawing/2014/main" id="{AD8073A7-B266-ADFF-7B2F-512E8ECF902C}"/>
              </a:ext>
            </a:extLst>
          </p:cNvPr>
          <p:cNvSpPr txBox="1"/>
          <p:nvPr/>
        </p:nvSpPr>
        <p:spPr>
          <a:xfrm>
            <a:off x="8032769" y="5489902"/>
            <a:ext cx="1073543" cy="323165"/>
          </a:xfrm>
          <a:prstGeom prst="rect">
            <a:avLst/>
          </a:prstGeom>
          <a:noFill/>
        </p:spPr>
        <p:txBody>
          <a:bodyPr wrap="square" rtlCol="0">
            <a:spAutoFit/>
          </a:bodyPr>
          <a:lstStyle/>
          <a:p>
            <a:pPr defTabSz="685800"/>
            <a:r>
              <a:rPr kumimoji="1" lang="zh-CN" altLang="en-US" sz="1500" b="1" dirty="0">
                <a:solidFill>
                  <a:prstClr val="black"/>
                </a:solidFill>
                <a:latin typeface="Calibri" panose="020F0502020204030204" pitchFamily="34" charset="0"/>
                <a:ea typeface="等线" panose="02010600030101010101" pitchFamily="2" charset="-122"/>
                <a:cs typeface="Calibri" panose="020F0502020204030204" pitchFamily="34" charset="0"/>
              </a:rPr>
              <a:t>仿真时钟</a:t>
            </a:r>
          </a:p>
        </p:txBody>
      </p:sp>
    </p:spTree>
    <p:extLst>
      <p:ext uri="{BB962C8B-B14F-4D97-AF65-F5344CB8AC3E}">
        <p14:creationId xmlns:p14="http://schemas.microsoft.com/office/powerpoint/2010/main" val="147226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par>
                                <p:cTn id="8" presetID="10" presetClass="entr" presetSubtype="0"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500"/>
                                        <p:tgtEl>
                                          <p:spTgt spid="321"/>
                                        </p:tgtEl>
                                      </p:cBhvr>
                                    </p:animEffect>
                                  </p:childTnLst>
                                </p:cTn>
                              </p:par>
                              <p:par>
                                <p:cTn id="11" presetID="10" presetClass="entr" presetSubtype="0" fill="hold" nodeType="withEffect">
                                  <p:stCondLst>
                                    <p:cond delay="0"/>
                                  </p:stCondLst>
                                  <p:childTnLst>
                                    <p:set>
                                      <p:cBhvr>
                                        <p:cTn id="12" dur="1" fill="hold">
                                          <p:stCondLst>
                                            <p:cond delay="0"/>
                                          </p:stCondLst>
                                        </p:cTn>
                                        <p:tgtEl>
                                          <p:spTgt spid="316"/>
                                        </p:tgtEl>
                                        <p:attrNameLst>
                                          <p:attrName>style.visibility</p:attrName>
                                        </p:attrNameLst>
                                      </p:cBhvr>
                                      <p:to>
                                        <p:strVal val="visible"/>
                                      </p:to>
                                    </p:set>
                                    <p:animEffect transition="in" filter="fade">
                                      <p:cBhvr>
                                        <p:cTn id="13" dur="500"/>
                                        <p:tgtEl>
                                          <p:spTgt spid="3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0"/>
                                        </p:tgtEl>
                                        <p:attrNameLst>
                                          <p:attrName>style.visibility</p:attrName>
                                        </p:attrNameLst>
                                      </p:cBhvr>
                                      <p:to>
                                        <p:strVal val="visible"/>
                                      </p:to>
                                    </p:set>
                                    <p:animEffect transition="in" filter="fade">
                                      <p:cBhvr>
                                        <p:cTn id="16" dur="500"/>
                                        <p:tgtEl>
                                          <p:spTgt spid="3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9"/>
                                        </p:tgtEl>
                                        <p:attrNameLst>
                                          <p:attrName>style.visibility</p:attrName>
                                        </p:attrNameLst>
                                      </p:cBhvr>
                                      <p:to>
                                        <p:strVal val="visible"/>
                                      </p:to>
                                    </p:set>
                                    <p:animEffect transition="in" filter="fade">
                                      <p:cBhvr>
                                        <p:cTn id="19" dur="500"/>
                                        <p:tgtEl>
                                          <p:spTgt spid="3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1"/>
                                        </p:tgtEl>
                                        <p:attrNameLst>
                                          <p:attrName>style.visibility</p:attrName>
                                        </p:attrNameLst>
                                      </p:cBhvr>
                                      <p:to>
                                        <p:strVal val="visible"/>
                                      </p:to>
                                    </p:set>
                                    <p:animEffect transition="in" filter="fade">
                                      <p:cBhvr>
                                        <p:cTn id="24" dur="500"/>
                                        <p:tgtEl>
                                          <p:spTgt spid="3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animBg="1"/>
      <p:bldP spid="330" grpId="0"/>
      <p:bldP spid="3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B333DCC2-86EA-4800-4236-01AA8DF46D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3872"/>
          <a:stretch/>
        </p:blipFill>
        <p:spPr bwMode="auto">
          <a:xfrm>
            <a:off x="4765792" y="2869924"/>
            <a:ext cx="4198217" cy="232293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18</a:t>
            </a:fld>
            <a:endParaRPr lang="en-US" altLang="zh-CN">
              <a:solidFill>
                <a:prstClr val="black"/>
              </a:solidFill>
              <a:latin typeface="Segoe UI"/>
              <a:ea typeface="微软雅黑"/>
              <a:cs typeface="+mn-ea"/>
              <a:sym typeface="+mn-lt"/>
            </a:endParaRPr>
          </a:p>
        </p:txBody>
      </p:sp>
      <p:sp>
        <p:nvSpPr>
          <p:cNvPr id="5" name="文本框 4">
            <a:extLst>
              <a:ext uri="{FF2B5EF4-FFF2-40B4-BE49-F238E27FC236}">
                <a16:creationId xmlns:a16="http://schemas.microsoft.com/office/drawing/2014/main" id="{483DDFE8-0157-C33E-D545-F1AC8AE736F5}"/>
              </a:ext>
            </a:extLst>
          </p:cNvPr>
          <p:cNvSpPr txBox="1"/>
          <p:nvPr/>
        </p:nvSpPr>
        <p:spPr>
          <a:xfrm>
            <a:off x="108000" y="738000"/>
            <a:ext cx="8501393" cy="1569660"/>
          </a:xfrm>
          <a:prstGeom prst="rect">
            <a:avLst/>
          </a:prstGeom>
          <a:noFill/>
        </p:spPr>
        <p:txBody>
          <a:bodyPr wrap="square">
            <a:spAutoFit/>
          </a:bodyPr>
          <a:lstStyle/>
          <a:p>
            <a:pPr marL="285750" indent="-285750" defTabSz="685800">
              <a:buFont typeface="Wingdings" panose="05000000000000000000" pitchFamily="2" charset="2"/>
              <a:buChar char="p"/>
            </a:pPr>
            <a:r>
              <a:rPr lang="zh-CN" altLang="en-US" sz="2400" dirty="0">
                <a:solidFill>
                  <a:srgbClr val="000000"/>
                </a:solidFill>
                <a:latin typeface="+mn-ea"/>
                <a:cs typeface="Arial" panose="020B0604020202020204" pitchFamily="34" charset="0"/>
              </a:rPr>
              <a:t>无法直接将该线程模型应用到一个集群分布式仿真中</a:t>
            </a:r>
            <a:endParaRPr lang="en-US" altLang="zh-CN" sz="2400" dirty="0">
              <a:solidFill>
                <a:srgbClr val="000000"/>
              </a:solidFill>
              <a:latin typeface="+mn-ea"/>
              <a:cs typeface="Arial" panose="020B0604020202020204" pitchFamily="34" charset="0"/>
            </a:endParaRPr>
          </a:p>
          <a:p>
            <a:pPr marL="257175" indent="-257175" defTabSz="685800">
              <a:buFont typeface="Arial" panose="020B0604020202020204" pitchFamily="34" charset="0"/>
              <a:buChar char="•"/>
            </a:pPr>
            <a:endParaRPr lang="en-US" altLang="zh-CN" sz="2400" dirty="0">
              <a:solidFill>
                <a:prstClr val="black"/>
              </a:solidFill>
              <a:latin typeface="+mn-ea"/>
              <a:cs typeface="Arial" panose="020B0604020202020204" pitchFamily="34" charset="0"/>
            </a:endParaRPr>
          </a:p>
          <a:p>
            <a:pPr marL="285750" indent="-285750" defTabSz="685800">
              <a:buFont typeface="Wingdings" panose="05000000000000000000" pitchFamily="2" charset="2"/>
              <a:buChar char="p"/>
            </a:pPr>
            <a:r>
              <a:rPr lang="zh-CN" altLang="en-US" sz="2400" dirty="0">
                <a:solidFill>
                  <a:prstClr val="black"/>
                </a:solidFill>
                <a:latin typeface="+mn-ea"/>
                <a:cs typeface="Arial" panose="020B0604020202020204" pitchFamily="34" charset="0"/>
              </a:rPr>
              <a:t>如何在多台机器之间划分仿真任务</a:t>
            </a:r>
            <a:r>
              <a:rPr lang="en-US" altLang="zh-CN" sz="2400" dirty="0">
                <a:solidFill>
                  <a:prstClr val="black"/>
                </a:solidFill>
                <a:latin typeface="+mn-ea"/>
                <a:cs typeface="Arial" panose="020B0604020202020204" pitchFamily="34" charset="0"/>
              </a:rPr>
              <a:t>(</a:t>
            </a:r>
            <a:r>
              <a:rPr lang="zh-CN" altLang="en-US" sz="2400" dirty="0">
                <a:solidFill>
                  <a:prstClr val="black"/>
                </a:solidFill>
                <a:latin typeface="+mn-ea"/>
                <a:cs typeface="Arial" panose="020B0604020202020204" pitchFamily="34" charset="0"/>
              </a:rPr>
              <a:t>网络拓扑</a:t>
            </a:r>
            <a:r>
              <a:rPr lang="en-US" altLang="zh-CN" sz="2400" dirty="0">
                <a:solidFill>
                  <a:prstClr val="black"/>
                </a:solidFill>
                <a:latin typeface="+mn-ea"/>
                <a:cs typeface="Arial" panose="020B0604020202020204" pitchFamily="34" charset="0"/>
              </a:rPr>
              <a:t>)</a:t>
            </a:r>
            <a:r>
              <a:rPr lang="zh-CN" altLang="en-US" sz="2400" dirty="0">
                <a:solidFill>
                  <a:prstClr val="black"/>
                </a:solidFill>
                <a:latin typeface="+mn-ea"/>
                <a:cs typeface="Arial" panose="020B0604020202020204" pitchFamily="34" charset="0"/>
              </a:rPr>
              <a:t>以</a:t>
            </a:r>
            <a:r>
              <a:rPr lang="zh-CN" altLang="en-US" sz="2400" b="1" dirty="0">
                <a:solidFill>
                  <a:schemeClr val="accent2"/>
                </a:solidFill>
                <a:latin typeface="+mn-ea"/>
                <a:cs typeface="Arial" panose="020B0604020202020204" pitchFamily="34" charset="0"/>
              </a:rPr>
              <a:t>最小化仿真完成时间</a:t>
            </a:r>
            <a:r>
              <a:rPr lang="zh-CN" altLang="en-US" sz="2400" dirty="0">
                <a:solidFill>
                  <a:prstClr val="black"/>
                </a:solidFill>
                <a:latin typeface="+mn-ea"/>
                <a:cs typeface="Arial" panose="020B0604020202020204" pitchFamily="34" charset="0"/>
              </a:rPr>
              <a:t>，特别是对于不规则的网络拓扑</a:t>
            </a:r>
            <a:r>
              <a:rPr lang="en-US" altLang="zh-CN" sz="2400" dirty="0">
                <a:solidFill>
                  <a:prstClr val="black"/>
                </a:solidFill>
                <a:latin typeface="+mn-ea"/>
                <a:cs typeface="Arial" panose="020B0604020202020204" pitchFamily="34" charset="0"/>
              </a:rPr>
              <a:t>?</a:t>
            </a:r>
            <a:endParaRPr lang="zh-CN" altLang="en-US" sz="2400" dirty="0">
              <a:solidFill>
                <a:prstClr val="black"/>
              </a:solidFill>
              <a:latin typeface="+mn-ea"/>
              <a:cs typeface="Arial" panose="020B0604020202020204" pitchFamily="34" charset="0"/>
            </a:endParaRPr>
          </a:p>
        </p:txBody>
      </p:sp>
      <p:pic>
        <p:nvPicPr>
          <p:cNvPr id="6" name="Picture 2">
            <a:extLst>
              <a:ext uri="{FF2B5EF4-FFF2-40B4-BE49-F238E27FC236}">
                <a16:creationId xmlns:a16="http://schemas.microsoft.com/office/drawing/2014/main" id="{2C3695B1-B0BB-3E32-6F6B-4F9A2BC3C0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3872"/>
          <a:stretch/>
        </p:blipFill>
        <p:spPr bwMode="auto">
          <a:xfrm>
            <a:off x="56700" y="2869924"/>
            <a:ext cx="4198217" cy="232293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089B49B3-D74F-E768-D852-C9B0648A42F3}"/>
              </a:ext>
            </a:extLst>
          </p:cNvPr>
          <p:cNvGrpSpPr/>
          <p:nvPr/>
        </p:nvGrpSpPr>
        <p:grpSpPr>
          <a:xfrm>
            <a:off x="126724" y="2981739"/>
            <a:ext cx="4179614" cy="2266122"/>
            <a:chOff x="168965" y="2832652"/>
            <a:chExt cx="5572818" cy="3021496"/>
          </a:xfrm>
        </p:grpSpPr>
        <p:sp>
          <p:nvSpPr>
            <p:cNvPr id="7" name="矩形: 圆角 6">
              <a:extLst>
                <a:ext uri="{FF2B5EF4-FFF2-40B4-BE49-F238E27FC236}">
                  <a16:creationId xmlns:a16="http://schemas.microsoft.com/office/drawing/2014/main" id="{4AFAF3C7-CF35-EC91-60FC-081B203E8EA4}"/>
                </a:ext>
              </a:extLst>
            </p:cNvPr>
            <p:cNvSpPr/>
            <p:nvPr/>
          </p:nvSpPr>
          <p:spPr>
            <a:xfrm>
              <a:off x="168965" y="2832652"/>
              <a:ext cx="1341783" cy="3021496"/>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8" name="矩形: 圆角 7">
              <a:extLst>
                <a:ext uri="{FF2B5EF4-FFF2-40B4-BE49-F238E27FC236}">
                  <a16:creationId xmlns:a16="http://schemas.microsoft.com/office/drawing/2014/main" id="{481A3056-BC9C-5572-2E0F-2AD2535F0A83}"/>
                </a:ext>
              </a:extLst>
            </p:cNvPr>
            <p:cNvSpPr/>
            <p:nvPr/>
          </p:nvSpPr>
          <p:spPr>
            <a:xfrm>
              <a:off x="1579310" y="2832652"/>
              <a:ext cx="1341783" cy="3021496"/>
            </a:xfrm>
            <a:prstGeom prst="roundRect">
              <a:avLst/>
            </a:prstGeom>
            <a:solidFill>
              <a:schemeClr val="accent4">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9" name="矩形: 圆角 8">
              <a:extLst>
                <a:ext uri="{FF2B5EF4-FFF2-40B4-BE49-F238E27FC236}">
                  <a16:creationId xmlns:a16="http://schemas.microsoft.com/office/drawing/2014/main" id="{4D8FBB36-922A-A3BB-BF31-B827A007E756}"/>
                </a:ext>
              </a:extLst>
            </p:cNvPr>
            <p:cNvSpPr/>
            <p:nvPr/>
          </p:nvSpPr>
          <p:spPr>
            <a:xfrm>
              <a:off x="2989655" y="2832652"/>
              <a:ext cx="1341783" cy="3021496"/>
            </a:xfrm>
            <a:prstGeom prst="roundRect">
              <a:avLst/>
            </a:prstGeom>
            <a:solidFill>
              <a:schemeClr val="accent6">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0" name="矩形: 圆角 9">
              <a:extLst>
                <a:ext uri="{FF2B5EF4-FFF2-40B4-BE49-F238E27FC236}">
                  <a16:creationId xmlns:a16="http://schemas.microsoft.com/office/drawing/2014/main" id="{2235EFB7-D68A-2A81-D549-35099DCC9B6B}"/>
                </a:ext>
              </a:extLst>
            </p:cNvPr>
            <p:cNvSpPr/>
            <p:nvPr/>
          </p:nvSpPr>
          <p:spPr>
            <a:xfrm>
              <a:off x="4400000" y="2832652"/>
              <a:ext cx="1341783" cy="3021496"/>
            </a:xfrm>
            <a:prstGeom prst="roundRect">
              <a:avLst/>
            </a:prstGeom>
            <a:solidFill>
              <a:schemeClr val="accent2">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grpSp>
        <p:nvGrpSpPr>
          <p:cNvPr id="12" name="组合 11">
            <a:extLst>
              <a:ext uri="{FF2B5EF4-FFF2-40B4-BE49-F238E27FC236}">
                <a16:creationId xmlns:a16="http://schemas.microsoft.com/office/drawing/2014/main" id="{DA9C0A65-A21C-AAEA-2060-133D6FD66F19}"/>
              </a:ext>
            </a:extLst>
          </p:cNvPr>
          <p:cNvGrpSpPr/>
          <p:nvPr/>
        </p:nvGrpSpPr>
        <p:grpSpPr>
          <a:xfrm>
            <a:off x="4765792" y="2994232"/>
            <a:ext cx="4257487" cy="2235830"/>
            <a:chOff x="-54511" y="5325382"/>
            <a:chExt cx="5676649" cy="2981106"/>
          </a:xfrm>
        </p:grpSpPr>
        <p:sp>
          <p:nvSpPr>
            <p:cNvPr id="13" name="矩形: 圆角 12">
              <a:extLst>
                <a:ext uri="{FF2B5EF4-FFF2-40B4-BE49-F238E27FC236}">
                  <a16:creationId xmlns:a16="http://schemas.microsoft.com/office/drawing/2014/main" id="{69BA1FDD-9550-409D-68E7-92B905B1DEEA}"/>
                </a:ext>
              </a:extLst>
            </p:cNvPr>
            <p:cNvSpPr/>
            <p:nvPr/>
          </p:nvSpPr>
          <p:spPr>
            <a:xfrm>
              <a:off x="-54511" y="7428393"/>
              <a:ext cx="5676648" cy="878095"/>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4" name="矩形: 圆角 13">
              <a:extLst>
                <a:ext uri="{FF2B5EF4-FFF2-40B4-BE49-F238E27FC236}">
                  <a16:creationId xmlns:a16="http://schemas.microsoft.com/office/drawing/2014/main" id="{1F8B2EBE-3370-56EE-3155-FA287FB385CC}"/>
                </a:ext>
              </a:extLst>
            </p:cNvPr>
            <p:cNvSpPr/>
            <p:nvPr/>
          </p:nvSpPr>
          <p:spPr>
            <a:xfrm>
              <a:off x="-54510" y="6986426"/>
              <a:ext cx="5676648" cy="382096"/>
            </a:xfrm>
            <a:prstGeom prst="roundRect">
              <a:avLst/>
            </a:prstGeom>
            <a:solidFill>
              <a:schemeClr val="accent4">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5" name="矩形: 圆角 14">
              <a:extLst>
                <a:ext uri="{FF2B5EF4-FFF2-40B4-BE49-F238E27FC236}">
                  <a16:creationId xmlns:a16="http://schemas.microsoft.com/office/drawing/2014/main" id="{E6D67842-7DE0-0AE8-0A9A-22BE23EB0A24}"/>
                </a:ext>
              </a:extLst>
            </p:cNvPr>
            <p:cNvSpPr/>
            <p:nvPr/>
          </p:nvSpPr>
          <p:spPr>
            <a:xfrm>
              <a:off x="-54511" y="6544458"/>
              <a:ext cx="5676648" cy="382096"/>
            </a:xfrm>
            <a:prstGeom prst="roundRect">
              <a:avLst/>
            </a:prstGeom>
            <a:solidFill>
              <a:schemeClr val="accent6">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sp>
          <p:nvSpPr>
            <p:cNvPr id="16" name="矩形: 圆角 15">
              <a:extLst>
                <a:ext uri="{FF2B5EF4-FFF2-40B4-BE49-F238E27FC236}">
                  <a16:creationId xmlns:a16="http://schemas.microsoft.com/office/drawing/2014/main" id="{7F42D102-9175-863F-10A5-2C29EFA93DAF}"/>
                </a:ext>
              </a:extLst>
            </p:cNvPr>
            <p:cNvSpPr/>
            <p:nvPr/>
          </p:nvSpPr>
          <p:spPr>
            <a:xfrm>
              <a:off x="-54511" y="5325382"/>
              <a:ext cx="5676648" cy="921551"/>
            </a:xfrm>
            <a:prstGeom prst="roundRect">
              <a:avLst/>
            </a:prstGeom>
            <a:solidFill>
              <a:schemeClr val="accent2">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Segoe UI"/>
                <a:ea typeface="微软雅黑"/>
              </a:endParaRPr>
            </a:p>
          </p:txBody>
        </p:sp>
      </p:grpSp>
      <p:sp>
        <p:nvSpPr>
          <p:cNvPr id="18" name="矩形 17">
            <a:extLst>
              <a:ext uri="{FF2B5EF4-FFF2-40B4-BE49-F238E27FC236}">
                <a16:creationId xmlns:a16="http://schemas.microsoft.com/office/drawing/2014/main" id="{DAF35469-F79C-A3E3-BA35-95583179F259}"/>
              </a:ext>
            </a:extLst>
          </p:cNvPr>
          <p:cNvSpPr/>
          <p:nvPr/>
        </p:nvSpPr>
        <p:spPr>
          <a:xfrm>
            <a:off x="4237501" y="3829946"/>
            <a:ext cx="600165" cy="461665"/>
          </a:xfrm>
          <a:prstGeom prst="rect">
            <a:avLst/>
          </a:prstGeom>
          <a:noFill/>
        </p:spPr>
        <p:txBody>
          <a:bodyPr wrap="none" lIns="68580" tIns="34290" rIns="68580" bIns="34290">
            <a:spAutoFit/>
          </a:bodyPr>
          <a:lstStyle/>
          <a:p>
            <a:pPr algn="ctr" defTabSz="685800"/>
            <a:r>
              <a:rPr lang="en-US" altLang="zh-CN" sz="2550" b="1" dirty="0">
                <a:ln w="9525">
                  <a:solidFill>
                    <a:prstClr val="white"/>
                  </a:solidFill>
                  <a:prstDash val="solid"/>
                </a:ln>
                <a:solidFill>
                  <a:prstClr val="black"/>
                </a:solidFill>
                <a:effectLst>
                  <a:outerShdw blurRad="12700" dist="38100" dir="2700000" algn="tl" rotWithShape="0">
                    <a:prstClr val="white">
                      <a:lumMod val="50000"/>
                    </a:prstClr>
                  </a:outerShdw>
                </a:effectLst>
                <a:latin typeface="Segoe UI"/>
                <a:ea typeface="微软雅黑"/>
              </a:rPr>
              <a:t>OR</a:t>
            </a:r>
            <a:endParaRPr lang="zh-CN" altLang="en-US" sz="2550" b="1" dirty="0">
              <a:ln w="9525">
                <a:solidFill>
                  <a:prstClr val="white"/>
                </a:solidFill>
                <a:prstDash val="solid"/>
              </a:ln>
              <a:solidFill>
                <a:prstClr val="black"/>
              </a:solidFill>
              <a:effectLst>
                <a:outerShdw blurRad="12700" dist="38100" dir="2700000" algn="tl" rotWithShape="0">
                  <a:prstClr val="white">
                    <a:lumMod val="50000"/>
                  </a:prstClr>
                </a:outerShdw>
              </a:effectLst>
              <a:latin typeface="Segoe UI"/>
              <a:ea typeface="微软雅黑"/>
            </a:endParaRPr>
          </a:p>
        </p:txBody>
      </p:sp>
      <p:sp>
        <p:nvSpPr>
          <p:cNvPr id="20" name="标题 1">
            <a:extLst>
              <a:ext uri="{FF2B5EF4-FFF2-40B4-BE49-F238E27FC236}">
                <a16:creationId xmlns:a16="http://schemas.microsoft.com/office/drawing/2014/main" id="{73E1FA3D-2886-51B9-0435-C3E30BE0F44B}"/>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：分布式仿真</a:t>
            </a:r>
          </a:p>
        </p:txBody>
      </p:sp>
      <p:cxnSp>
        <p:nvCxnSpPr>
          <p:cNvPr id="21" name="直接连接符 20">
            <a:extLst>
              <a:ext uri="{FF2B5EF4-FFF2-40B4-BE49-F238E27FC236}">
                <a16:creationId xmlns:a16="http://schemas.microsoft.com/office/drawing/2014/main" id="{66C08744-A4F0-10B5-B71F-C410F4A38D13}"/>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3958541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19</a:t>
            </a:fld>
            <a:endParaRPr lang="en-US" altLang="zh-CN">
              <a:solidFill>
                <a:prstClr val="black"/>
              </a:solidFill>
              <a:latin typeface="Segoe UI"/>
              <a:ea typeface="微软雅黑"/>
              <a:cs typeface="+mn-ea"/>
              <a:sym typeface="+mn-lt"/>
            </a:endParaRPr>
          </a:p>
        </p:txBody>
      </p:sp>
      <p:sp>
        <p:nvSpPr>
          <p:cNvPr id="5" name="文本框 4">
            <a:extLst>
              <a:ext uri="{FF2B5EF4-FFF2-40B4-BE49-F238E27FC236}">
                <a16:creationId xmlns:a16="http://schemas.microsoft.com/office/drawing/2014/main" id="{483DDFE8-0157-C33E-D545-F1AC8AE736F5}"/>
              </a:ext>
            </a:extLst>
          </p:cNvPr>
          <p:cNvSpPr txBox="1"/>
          <p:nvPr/>
        </p:nvSpPr>
        <p:spPr>
          <a:xfrm>
            <a:off x="108000" y="738000"/>
            <a:ext cx="8501393" cy="2739211"/>
          </a:xfrm>
          <a:prstGeom prst="rect">
            <a:avLst/>
          </a:prstGeom>
          <a:noFill/>
        </p:spPr>
        <p:txBody>
          <a:bodyPr wrap="square">
            <a:spAutoFit/>
          </a:bodyPr>
          <a:lstStyle/>
          <a:p>
            <a:pPr marL="285750" indent="-285750" defTabSz="685800">
              <a:buFont typeface="Wingdings" panose="05000000000000000000" pitchFamily="2" charset="2"/>
              <a:buChar char="p"/>
            </a:pPr>
            <a:r>
              <a:rPr lang="zh-CN" altLang="en-US" sz="2400" dirty="0">
                <a:solidFill>
                  <a:srgbClr val="000000"/>
                </a:solidFill>
                <a:latin typeface="+mn-ea"/>
                <a:cs typeface="Arial" panose="020B0604020202020204" pitchFamily="34" charset="0"/>
              </a:rPr>
              <a:t>无法直接将该线程模型应用到一个集群分布式仿真中</a:t>
            </a:r>
            <a:endParaRPr lang="en-US" altLang="zh-CN" sz="2400" dirty="0">
              <a:solidFill>
                <a:srgbClr val="000000"/>
              </a:solidFill>
              <a:latin typeface="+mn-ea"/>
              <a:cs typeface="Arial" panose="020B0604020202020204" pitchFamily="34" charset="0"/>
            </a:endParaRPr>
          </a:p>
          <a:p>
            <a:pPr marL="257175" indent="-257175" defTabSz="685800">
              <a:buFont typeface="Arial" panose="020B0604020202020204" pitchFamily="34" charset="0"/>
              <a:buChar char="•"/>
            </a:pPr>
            <a:endParaRPr lang="en-US" altLang="zh-CN" sz="2400" dirty="0">
              <a:solidFill>
                <a:prstClr val="black"/>
              </a:solidFill>
              <a:latin typeface="+mn-ea"/>
              <a:cs typeface="Arial" panose="020B0604020202020204" pitchFamily="34" charset="0"/>
            </a:endParaRPr>
          </a:p>
          <a:p>
            <a:pPr marL="285750" indent="-285750" defTabSz="685800">
              <a:buFont typeface="Wingdings" panose="05000000000000000000" pitchFamily="2" charset="2"/>
              <a:buChar char="p"/>
            </a:pPr>
            <a:r>
              <a:rPr lang="zh-CN" altLang="en-US" sz="2400" dirty="0">
                <a:solidFill>
                  <a:prstClr val="black"/>
                </a:solidFill>
                <a:latin typeface="+mn-ea"/>
                <a:cs typeface="Arial" panose="020B0604020202020204" pitchFamily="34" charset="0"/>
              </a:rPr>
              <a:t>如何在多台机器之间划分仿真任务</a:t>
            </a:r>
            <a:r>
              <a:rPr lang="en-US" altLang="zh-CN" sz="2400" dirty="0">
                <a:solidFill>
                  <a:prstClr val="black"/>
                </a:solidFill>
                <a:latin typeface="+mn-ea"/>
                <a:cs typeface="Arial" panose="020B0604020202020204" pitchFamily="34" charset="0"/>
              </a:rPr>
              <a:t>(</a:t>
            </a:r>
            <a:r>
              <a:rPr lang="zh-CN" altLang="en-US" sz="2400" dirty="0">
                <a:solidFill>
                  <a:prstClr val="black"/>
                </a:solidFill>
                <a:latin typeface="+mn-ea"/>
                <a:cs typeface="Arial" panose="020B0604020202020204" pitchFamily="34" charset="0"/>
              </a:rPr>
              <a:t>网络拓扑</a:t>
            </a:r>
            <a:r>
              <a:rPr lang="en-US" altLang="zh-CN" sz="2400" dirty="0">
                <a:solidFill>
                  <a:prstClr val="black"/>
                </a:solidFill>
                <a:latin typeface="+mn-ea"/>
                <a:cs typeface="Arial" panose="020B0604020202020204" pitchFamily="34" charset="0"/>
              </a:rPr>
              <a:t>)</a:t>
            </a:r>
            <a:r>
              <a:rPr lang="zh-CN" altLang="en-US" sz="2400" dirty="0">
                <a:solidFill>
                  <a:prstClr val="black"/>
                </a:solidFill>
                <a:latin typeface="+mn-ea"/>
                <a:cs typeface="Arial" panose="020B0604020202020204" pitchFamily="34" charset="0"/>
              </a:rPr>
              <a:t>以</a:t>
            </a:r>
            <a:r>
              <a:rPr lang="zh-CN" altLang="en-US" sz="2400" b="1" dirty="0">
                <a:solidFill>
                  <a:schemeClr val="accent2"/>
                </a:solidFill>
                <a:latin typeface="+mn-ea"/>
                <a:cs typeface="Arial" panose="020B0604020202020204" pitchFamily="34" charset="0"/>
              </a:rPr>
              <a:t>最小化仿真完成时间</a:t>
            </a:r>
            <a:r>
              <a:rPr lang="zh-CN" altLang="en-US" sz="2400" dirty="0">
                <a:solidFill>
                  <a:prstClr val="black"/>
                </a:solidFill>
                <a:latin typeface="+mn-ea"/>
                <a:cs typeface="Arial" panose="020B0604020202020204" pitchFamily="34" charset="0"/>
              </a:rPr>
              <a:t>，特别是对于不规则的网络拓扑</a:t>
            </a:r>
            <a:r>
              <a:rPr lang="en-US" altLang="zh-CN" sz="2400" dirty="0">
                <a:solidFill>
                  <a:prstClr val="black"/>
                </a:solidFill>
                <a:latin typeface="+mn-ea"/>
                <a:cs typeface="Arial" panose="020B0604020202020204" pitchFamily="34" charset="0"/>
              </a:rPr>
              <a:t>?</a:t>
            </a:r>
          </a:p>
          <a:p>
            <a:pPr defTabSz="685800"/>
            <a:r>
              <a:rPr kumimoji="1" lang="en-US" altLang="zh-CN" sz="2800" kern="0" dirty="0">
                <a:latin typeface="+mn-ea"/>
              </a:rPr>
              <a:t>&gt;&gt;&gt;</a:t>
            </a:r>
            <a:r>
              <a:rPr kumimoji="1" lang="zh-CN" altLang="en-US" sz="2400" kern="0" dirty="0">
                <a:latin typeface="+mn-ea"/>
              </a:rPr>
              <a:t>需要一个</a:t>
            </a:r>
            <a:r>
              <a:rPr kumimoji="1" lang="zh-CN" altLang="en-US" sz="2400" b="1" kern="0" dirty="0">
                <a:solidFill>
                  <a:srgbClr val="C00000"/>
                </a:solidFill>
                <a:latin typeface="+mn-ea"/>
              </a:rPr>
              <a:t>仿真完成时间估计模型（</a:t>
            </a:r>
            <a:r>
              <a:rPr kumimoji="1" lang="en-US" altLang="zh-CN" sz="2400" b="1" kern="0" dirty="0">
                <a:solidFill>
                  <a:srgbClr val="C00000"/>
                </a:solidFill>
                <a:latin typeface="+mn-ea"/>
              </a:rPr>
              <a:t>Time-cost</a:t>
            </a:r>
            <a:r>
              <a:rPr kumimoji="1" lang="zh-CN" altLang="en-US" sz="2400" b="1" kern="0" dirty="0">
                <a:solidFill>
                  <a:srgbClr val="C00000"/>
                </a:solidFill>
                <a:latin typeface="+mn-ea"/>
              </a:rPr>
              <a:t> </a:t>
            </a:r>
            <a:r>
              <a:rPr kumimoji="1" lang="en-US" altLang="zh-CN" sz="2400" b="1" kern="0" dirty="0">
                <a:solidFill>
                  <a:srgbClr val="C00000"/>
                </a:solidFill>
                <a:latin typeface="+mn-ea"/>
              </a:rPr>
              <a:t>model</a:t>
            </a:r>
            <a:r>
              <a:rPr kumimoji="1" lang="zh-CN" altLang="en-US" sz="2400" b="1" kern="0" dirty="0">
                <a:solidFill>
                  <a:srgbClr val="C00000"/>
                </a:solidFill>
                <a:latin typeface="+mn-ea"/>
              </a:rPr>
              <a:t>）</a:t>
            </a:r>
            <a:r>
              <a:rPr kumimoji="1" lang="zh-CN" altLang="en-US" sz="2400" kern="0" dirty="0">
                <a:latin typeface="+mn-ea"/>
              </a:rPr>
              <a:t>来提前评估划分方案！</a:t>
            </a:r>
          </a:p>
          <a:p>
            <a:pPr marL="285750" indent="-285750" defTabSz="685800">
              <a:buFont typeface="Wingdings" panose="05000000000000000000" pitchFamily="2" charset="2"/>
              <a:buChar char="p"/>
            </a:pPr>
            <a:endParaRPr lang="zh-CN" altLang="en-US" sz="2400" dirty="0">
              <a:solidFill>
                <a:prstClr val="black"/>
              </a:solidFill>
              <a:latin typeface="+mn-ea"/>
              <a:cs typeface="Arial" panose="020B0604020202020204" pitchFamily="34" charset="0"/>
            </a:endParaRPr>
          </a:p>
        </p:txBody>
      </p:sp>
      <p:sp>
        <p:nvSpPr>
          <p:cNvPr id="20" name="标题 1">
            <a:extLst>
              <a:ext uri="{FF2B5EF4-FFF2-40B4-BE49-F238E27FC236}">
                <a16:creationId xmlns:a16="http://schemas.microsoft.com/office/drawing/2014/main" id="{73E1FA3D-2886-51B9-0435-C3E30BE0F44B}"/>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：分布式仿真</a:t>
            </a:r>
          </a:p>
        </p:txBody>
      </p:sp>
      <p:cxnSp>
        <p:nvCxnSpPr>
          <p:cNvPr id="21" name="直接连接符 20">
            <a:extLst>
              <a:ext uri="{FF2B5EF4-FFF2-40B4-BE49-F238E27FC236}">
                <a16:creationId xmlns:a16="http://schemas.microsoft.com/office/drawing/2014/main" id="{66C08744-A4F0-10B5-B71F-C410F4A38D13}"/>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3" name="右箭头 38">
            <a:extLst>
              <a:ext uri="{FF2B5EF4-FFF2-40B4-BE49-F238E27FC236}">
                <a16:creationId xmlns:a16="http://schemas.microsoft.com/office/drawing/2014/main" id="{9B6FEBE8-E3D1-BFB8-5D15-88C8357DFE7E}"/>
              </a:ext>
            </a:extLst>
          </p:cNvPr>
          <p:cNvSpPr/>
          <p:nvPr/>
        </p:nvSpPr>
        <p:spPr>
          <a:xfrm>
            <a:off x="3729510" y="3771959"/>
            <a:ext cx="1106359" cy="19889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4" name="圆角矩形 39">
            <a:extLst>
              <a:ext uri="{FF2B5EF4-FFF2-40B4-BE49-F238E27FC236}">
                <a16:creationId xmlns:a16="http://schemas.microsoft.com/office/drawing/2014/main" id="{9D31A983-C15B-3484-030B-EB83177CA4DD}"/>
              </a:ext>
            </a:extLst>
          </p:cNvPr>
          <p:cNvSpPr/>
          <p:nvPr/>
        </p:nvSpPr>
        <p:spPr>
          <a:xfrm>
            <a:off x="5058657" y="3544553"/>
            <a:ext cx="1865630" cy="685800"/>
          </a:xfrm>
          <a:prstGeom prst="roundRect">
            <a:avLst/>
          </a:prstGeom>
          <a:solidFill>
            <a:srgbClr val="E7E6E6">
              <a:lumMod val="90000"/>
            </a:srgbClr>
          </a:solidFill>
          <a:ln w="25400" cap="flat" cmpd="sng" algn="ctr">
            <a:solidFill>
              <a:srgbClr val="E7E6E6">
                <a:lumMod val="50000"/>
              </a:srgbClr>
            </a:solidFill>
            <a:prstDash val="solid"/>
            <a:miter lim="800000"/>
          </a:ln>
          <a:effectLst/>
        </p:spPr>
        <p:txBody>
          <a:bodyPr rtlCol="0" anchor="ctr"/>
          <a:lstStyle/>
          <a:p>
            <a:pPr algn="ctr" defTabSz="685800">
              <a:defRPr/>
            </a:pPr>
            <a:r>
              <a:rPr kumimoji="1" lang="zh-CN" altLang="en-US" sz="1350" kern="0">
                <a:solidFill>
                  <a:prstClr val="black"/>
                </a:solidFill>
                <a:latin typeface="Microsoft YaHei" panose="020B0503020204020204" pitchFamily="34" charset="-122"/>
                <a:ea typeface="Microsoft YaHei" panose="020B0503020204020204" pitchFamily="34" charset="-122"/>
                <a:cs typeface="Calibri" panose="020F0502020204030204" pitchFamily="34" charset="0"/>
              </a:rPr>
              <a:t>负载估计器</a:t>
            </a:r>
          </a:p>
        </p:txBody>
      </p:sp>
      <p:sp>
        <p:nvSpPr>
          <p:cNvPr id="19" name="圆角矩形 40">
            <a:extLst>
              <a:ext uri="{FF2B5EF4-FFF2-40B4-BE49-F238E27FC236}">
                <a16:creationId xmlns:a16="http://schemas.microsoft.com/office/drawing/2014/main" id="{DB52B47F-DE74-D181-E894-FEFCD2A30D8B}"/>
              </a:ext>
            </a:extLst>
          </p:cNvPr>
          <p:cNvSpPr/>
          <p:nvPr/>
        </p:nvSpPr>
        <p:spPr>
          <a:xfrm>
            <a:off x="5058657" y="5253556"/>
            <a:ext cx="2556437" cy="685800"/>
          </a:xfrm>
          <a:prstGeom prst="roundRect">
            <a:avLst/>
          </a:prstGeom>
          <a:solidFill>
            <a:srgbClr val="E7E6E6">
              <a:lumMod val="90000"/>
            </a:srgbClr>
          </a:solidFill>
          <a:ln w="25400" cap="flat" cmpd="sng" algn="ctr">
            <a:solidFill>
              <a:srgbClr val="E7E6E6">
                <a:lumMod val="50000"/>
              </a:srgbClr>
            </a:solidFill>
            <a:prstDash val="solid"/>
            <a:miter lim="800000"/>
          </a:ln>
          <a:effectLst/>
        </p:spPr>
        <p:txBody>
          <a:bodyPr rtlCol="0" anchor="ctr"/>
          <a:lstStyle/>
          <a:p>
            <a:pPr algn="ctr" defTabSz="685800">
              <a:defRPr/>
            </a:pPr>
            <a:r>
              <a:rPr lang="zh-CN" altLang="zh-CN"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a:t>
            </a:r>
            <a:r>
              <a:rPr lang="zh-CN" altLang="en-US"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划分</a:t>
            </a:r>
            <a:r>
              <a:rPr lang="zh-CN" altLang="zh-CN"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器</a:t>
            </a:r>
            <a:endParaRPr lang="en-US" altLang="zh-CN"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defTabSz="685800">
              <a:defRPr/>
            </a:pPr>
            <a:r>
              <a:rPr lang="zh-CN" altLang="en-US"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（基于</a:t>
            </a:r>
            <a:r>
              <a:rPr lang="en" altLang="zh-CN"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Time-cost model </a:t>
            </a:r>
            <a:r>
              <a:rPr lang="zh-CN" altLang="en-US" sz="1350" kern="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1350" kern="0">
                <a:solidFill>
                  <a:prstClr val="black"/>
                </a:solidFill>
                <a:latin typeface="Microsoft YaHei" panose="020B0503020204020204" pitchFamily="34" charset="-122"/>
                <a:ea typeface="Microsoft YaHei" panose="020B0503020204020204" pitchFamily="34" charset="-122"/>
              </a:rPr>
              <a:t> </a:t>
            </a:r>
            <a:endParaRPr kumimoji="1" lang="zh-CN" altLang="en-US" sz="1350" kern="0">
              <a:solidFill>
                <a:prstClr val="black"/>
              </a:solidFill>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22" name="圆角矩形 41">
            <a:extLst>
              <a:ext uri="{FF2B5EF4-FFF2-40B4-BE49-F238E27FC236}">
                <a16:creationId xmlns:a16="http://schemas.microsoft.com/office/drawing/2014/main" id="{67255C76-BFB8-6D32-93EE-F9D82A4D7EBE}"/>
              </a:ext>
            </a:extLst>
          </p:cNvPr>
          <p:cNvSpPr/>
          <p:nvPr/>
        </p:nvSpPr>
        <p:spPr>
          <a:xfrm>
            <a:off x="1911493" y="5253556"/>
            <a:ext cx="1865630" cy="685800"/>
          </a:xfrm>
          <a:prstGeom prst="roundRect">
            <a:avLst/>
          </a:prstGeom>
          <a:solidFill>
            <a:srgbClr val="E7E6E6">
              <a:lumMod val="90000"/>
            </a:srgbClr>
          </a:solidFill>
          <a:ln w="25400" cap="flat" cmpd="sng" algn="ctr">
            <a:solidFill>
              <a:srgbClr val="E7E6E6">
                <a:lumMod val="50000"/>
              </a:srgbClr>
            </a:solidFill>
            <a:prstDash val="solid"/>
            <a:miter lim="800000"/>
          </a:ln>
          <a:effectLst/>
        </p:spPr>
        <p:txBody>
          <a:bodyPr rtlCol="0" anchor="ctr"/>
          <a:lstStyle/>
          <a:p>
            <a:pPr algn="ctr" defTabSz="685800">
              <a:defRPr/>
            </a:pPr>
            <a:r>
              <a:rPr kumimoji="1" lang="zh-CN" altLang="en-US" sz="1350" kern="0">
                <a:solidFill>
                  <a:prstClr val="black"/>
                </a:solidFill>
                <a:latin typeface="Microsoft YaHei" panose="020B0503020204020204" pitchFamily="34" charset="-122"/>
                <a:ea typeface="Microsoft YaHei" panose="020B0503020204020204" pitchFamily="34" charset="-122"/>
                <a:cs typeface="Calibri" panose="020F0502020204030204" pitchFamily="34" charset="0"/>
              </a:rPr>
              <a:t>分布式仿真</a:t>
            </a:r>
          </a:p>
        </p:txBody>
      </p:sp>
      <p:sp>
        <p:nvSpPr>
          <p:cNvPr id="23" name="竖卷形 42">
            <a:extLst>
              <a:ext uri="{FF2B5EF4-FFF2-40B4-BE49-F238E27FC236}">
                <a16:creationId xmlns:a16="http://schemas.microsoft.com/office/drawing/2014/main" id="{F886659F-8D73-1BC8-B6A8-0E14DAF7679F}"/>
              </a:ext>
            </a:extLst>
          </p:cNvPr>
          <p:cNvSpPr/>
          <p:nvPr/>
        </p:nvSpPr>
        <p:spPr>
          <a:xfrm>
            <a:off x="2263616" y="3311130"/>
            <a:ext cx="1314712" cy="1120553"/>
          </a:xfrm>
          <a:prstGeom prst="verticalScroll">
            <a:avLst>
              <a:gd name="adj" fmla="val 4005"/>
            </a:avLst>
          </a:prstGeom>
          <a:solidFill>
            <a:srgbClr val="E7E6E6"/>
          </a:solidFill>
          <a:ln w="12700" cap="flat" cmpd="sng" algn="ctr">
            <a:solidFill>
              <a:sysClr val="windowText" lastClr="000000"/>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24" name="文本框 23">
            <a:extLst>
              <a:ext uri="{FF2B5EF4-FFF2-40B4-BE49-F238E27FC236}">
                <a16:creationId xmlns:a16="http://schemas.microsoft.com/office/drawing/2014/main" id="{36C07903-9E08-F9D5-D1C1-C2F75979450A}"/>
              </a:ext>
            </a:extLst>
          </p:cNvPr>
          <p:cNvSpPr txBox="1"/>
          <p:nvPr/>
        </p:nvSpPr>
        <p:spPr>
          <a:xfrm>
            <a:off x="2270914" y="3452559"/>
            <a:ext cx="1617642" cy="715581"/>
          </a:xfrm>
          <a:prstGeom prst="rect">
            <a:avLst/>
          </a:prstGeom>
          <a:noFill/>
        </p:spPr>
        <p:txBody>
          <a:bodyPr wrap="square" rtlCol="0">
            <a:spAutoFit/>
          </a:bodyPr>
          <a:lstStyle/>
          <a:p>
            <a:pPr marL="214313" indent="-214313">
              <a:buFont typeface="Arial" panose="020B0604020202020204" pitchFamily="34" charset="0"/>
              <a:buChar char="•"/>
            </a:pPr>
            <a:r>
              <a:rPr kumimoji="1" lang="zh-CN" altLang="en-US" sz="1350">
                <a:solidFill>
                  <a:prstClr val="black"/>
                </a:solidFill>
                <a:cs typeface="Calibri" panose="020F0502020204030204" pitchFamily="34" charset="0"/>
              </a:rPr>
              <a:t>网络拓扑</a:t>
            </a:r>
            <a:endParaRPr kumimoji="1" lang="en-US" altLang="zh-CN" sz="1350">
              <a:solidFill>
                <a:prstClr val="black"/>
              </a:solidFill>
              <a:cs typeface="Calibri" panose="020F0502020204030204" pitchFamily="34" charset="0"/>
            </a:endParaRPr>
          </a:p>
          <a:p>
            <a:pPr marL="214313" indent="-214313">
              <a:buFont typeface="Arial" panose="020B0604020202020204" pitchFamily="34" charset="0"/>
              <a:buChar char="•"/>
            </a:pPr>
            <a:r>
              <a:rPr kumimoji="1" lang="zh-CN" altLang="en-US" sz="1350">
                <a:solidFill>
                  <a:prstClr val="black"/>
                </a:solidFill>
                <a:cs typeface="Calibri" panose="020F0502020204030204" pitchFamily="34" charset="0"/>
              </a:rPr>
              <a:t>网络配置</a:t>
            </a:r>
            <a:endParaRPr kumimoji="1" lang="en-US" altLang="zh-CN" sz="1350">
              <a:solidFill>
                <a:prstClr val="black"/>
              </a:solidFill>
              <a:cs typeface="Calibri" panose="020F0502020204030204" pitchFamily="34" charset="0"/>
            </a:endParaRPr>
          </a:p>
          <a:p>
            <a:pPr marL="214313" indent="-214313">
              <a:buFont typeface="Arial" panose="020B0604020202020204" pitchFamily="34" charset="0"/>
              <a:buChar char="•"/>
            </a:pPr>
            <a:r>
              <a:rPr kumimoji="1" lang="zh-CN" altLang="en-US" sz="1350">
                <a:solidFill>
                  <a:prstClr val="black"/>
                </a:solidFill>
                <a:cs typeface="Calibri" panose="020F0502020204030204" pitchFamily="34" charset="0"/>
              </a:rPr>
              <a:t>流量需求</a:t>
            </a:r>
          </a:p>
        </p:txBody>
      </p:sp>
      <p:sp>
        <p:nvSpPr>
          <p:cNvPr id="25" name="右箭头 44">
            <a:extLst>
              <a:ext uri="{FF2B5EF4-FFF2-40B4-BE49-F238E27FC236}">
                <a16:creationId xmlns:a16="http://schemas.microsoft.com/office/drawing/2014/main" id="{0E22D430-9893-5030-F9C7-300956AD9D20}"/>
              </a:ext>
            </a:extLst>
          </p:cNvPr>
          <p:cNvSpPr/>
          <p:nvPr/>
        </p:nvSpPr>
        <p:spPr>
          <a:xfrm rot="5400000">
            <a:off x="5539845" y="4649237"/>
            <a:ext cx="912392" cy="188984"/>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26" name="椭圆 25">
            <a:extLst>
              <a:ext uri="{FF2B5EF4-FFF2-40B4-BE49-F238E27FC236}">
                <a16:creationId xmlns:a16="http://schemas.microsoft.com/office/drawing/2014/main" id="{785D189C-EA60-DAAE-3C0A-55F9A53957E8}"/>
              </a:ext>
            </a:extLst>
          </p:cNvPr>
          <p:cNvSpPr/>
          <p:nvPr/>
        </p:nvSpPr>
        <p:spPr>
          <a:xfrm>
            <a:off x="6388291" y="4376621"/>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27" name="椭圆 26">
            <a:extLst>
              <a:ext uri="{FF2B5EF4-FFF2-40B4-BE49-F238E27FC236}">
                <a16:creationId xmlns:a16="http://schemas.microsoft.com/office/drawing/2014/main" id="{529F648B-BC0D-FC81-3B21-4A98ABC0B172}"/>
              </a:ext>
            </a:extLst>
          </p:cNvPr>
          <p:cNvSpPr/>
          <p:nvPr/>
        </p:nvSpPr>
        <p:spPr>
          <a:xfrm>
            <a:off x="6388291" y="4625180"/>
            <a:ext cx="134133" cy="135000"/>
          </a:xfrm>
          <a:prstGeom prst="ellipse">
            <a:avLst/>
          </a:prstGeom>
          <a:solidFill>
            <a:srgbClr val="C00000">
              <a:alpha val="80656"/>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28" name="直线连接符 47">
            <a:extLst>
              <a:ext uri="{FF2B5EF4-FFF2-40B4-BE49-F238E27FC236}">
                <a16:creationId xmlns:a16="http://schemas.microsoft.com/office/drawing/2014/main" id="{098AFEA5-ADD6-95C6-C336-810BF65378D5}"/>
              </a:ext>
            </a:extLst>
          </p:cNvPr>
          <p:cNvCxnSpPr>
            <a:cxnSpLocks/>
            <a:stCxn id="29" idx="2"/>
            <a:endCxn id="26" idx="6"/>
          </p:cNvCxnSpPr>
          <p:nvPr/>
        </p:nvCxnSpPr>
        <p:spPr>
          <a:xfrm flipH="1" flipV="1">
            <a:off x="6522424" y="4444122"/>
            <a:ext cx="161843" cy="127412"/>
          </a:xfrm>
          <a:prstGeom prst="line">
            <a:avLst/>
          </a:prstGeom>
          <a:noFill/>
          <a:ln w="6350" cap="flat" cmpd="sng" algn="ctr">
            <a:solidFill>
              <a:srgbClr val="4472C4"/>
            </a:solidFill>
            <a:prstDash val="solid"/>
            <a:miter lim="800000"/>
          </a:ln>
          <a:effectLst/>
        </p:spPr>
      </p:cxnSp>
      <p:sp>
        <p:nvSpPr>
          <p:cNvPr id="29" name="椭圆 28">
            <a:extLst>
              <a:ext uri="{FF2B5EF4-FFF2-40B4-BE49-F238E27FC236}">
                <a16:creationId xmlns:a16="http://schemas.microsoft.com/office/drawing/2014/main" id="{7B559061-16E5-69A5-FD22-04B726AF4ED1}"/>
              </a:ext>
            </a:extLst>
          </p:cNvPr>
          <p:cNvSpPr/>
          <p:nvPr/>
        </p:nvSpPr>
        <p:spPr>
          <a:xfrm>
            <a:off x="6684267" y="4504034"/>
            <a:ext cx="134133" cy="135000"/>
          </a:xfrm>
          <a:prstGeom prst="ellipse">
            <a:avLst/>
          </a:prstGeom>
          <a:solidFill>
            <a:srgbClr val="C00000">
              <a:alpha val="12986"/>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30" name="直线连接符 49">
            <a:extLst>
              <a:ext uri="{FF2B5EF4-FFF2-40B4-BE49-F238E27FC236}">
                <a16:creationId xmlns:a16="http://schemas.microsoft.com/office/drawing/2014/main" id="{639ECDCC-65B3-CD72-8169-FCDA0F6FE7A3}"/>
              </a:ext>
            </a:extLst>
          </p:cNvPr>
          <p:cNvCxnSpPr>
            <a:cxnSpLocks/>
            <a:stCxn id="29" idx="2"/>
            <a:endCxn id="27" idx="6"/>
          </p:cNvCxnSpPr>
          <p:nvPr/>
        </p:nvCxnSpPr>
        <p:spPr>
          <a:xfrm flipH="1">
            <a:off x="6522424" y="4571534"/>
            <a:ext cx="161843" cy="121146"/>
          </a:xfrm>
          <a:prstGeom prst="line">
            <a:avLst/>
          </a:prstGeom>
          <a:noFill/>
          <a:ln w="6350" cap="flat" cmpd="sng" algn="ctr">
            <a:solidFill>
              <a:srgbClr val="C00000"/>
            </a:solidFill>
            <a:prstDash val="solid"/>
            <a:miter lim="800000"/>
          </a:ln>
          <a:effectLst/>
        </p:spPr>
      </p:cxnSp>
      <p:sp>
        <p:nvSpPr>
          <p:cNvPr id="31" name="椭圆 30">
            <a:extLst>
              <a:ext uri="{FF2B5EF4-FFF2-40B4-BE49-F238E27FC236}">
                <a16:creationId xmlns:a16="http://schemas.microsoft.com/office/drawing/2014/main" id="{83F29FA1-463B-7300-7090-ED9D7F0176BF}"/>
              </a:ext>
            </a:extLst>
          </p:cNvPr>
          <p:cNvSpPr/>
          <p:nvPr/>
        </p:nvSpPr>
        <p:spPr>
          <a:xfrm>
            <a:off x="6962930" y="4504034"/>
            <a:ext cx="134133" cy="135000"/>
          </a:xfrm>
          <a:prstGeom prst="ellipse">
            <a:avLst/>
          </a:prstGeom>
          <a:solidFill>
            <a:srgbClr val="C00000">
              <a:alpha val="17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32" name="直线连接符 51">
            <a:extLst>
              <a:ext uri="{FF2B5EF4-FFF2-40B4-BE49-F238E27FC236}">
                <a16:creationId xmlns:a16="http://schemas.microsoft.com/office/drawing/2014/main" id="{FD753AFA-E53F-9B53-30AF-DEDC455321F5}"/>
              </a:ext>
            </a:extLst>
          </p:cNvPr>
          <p:cNvCxnSpPr>
            <a:cxnSpLocks/>
            <a:stCxn id="31" idx="2"/>
            <a:endCxn id="29" idx="6"/>
          </p:cNvCxnSpPr>
          <p:nvPr/>
        </p:nvCxnSpPr>
        <p:spPr>
          <a:xfrm flipH="1">
            <a:off x="6818401" y="4571534"/>
            <a:ext cx="144530" cy="0"/>
          </a:xfrm>
          <a:prstGeom prst="line">
            <a:avLst/>
          </a:prstGeom>
          <a:noFill/>
          <a:ln w="6350" cap="flat" cmpd="sng" algn="ctr">
            <a:solidFill>
              <a:srgbClr val="4472C4"/>
            </a:solidFill>
            <a:prstDash val="solid"/>
            <a:miter lim="800000"/>
          </a:ln>
          <a:effectLst/>
        </p:spPr>
      </p:cxnSp>
      <p:sp>
        <p:nvSpPr>
          <p:cNvPr id="33" name="椭圆 32">
            <a:extLst>
              <a:ext uri="{FF2B5EF4-FFF2-40B4-BE49-F238E27FC236}">
                <a16:creationId xmlns:a16="http://schemas.microsoft.com/office/drawing/2014/main" id="{7371C858-C19B-FD72-1200-10C235E1FE71}"/>
              </a:ext>
            </a:extLst>
          </p:cNvPr>
          <p:cNvSpPr/>
          <p:nvPr/>
        </p:nvSpPr>
        <p:spPr>
          <a:xfrm>
            <a:off x="7242187" y="4377132"/>
            <a:ext cx="134133" cy="135000"/>
          </a:xfrm>
          <a:prstGeom prst="ellipse">
            <a:avLst/>
          </a:prstGeom>
          <a:solidFill>
            <a:srgbClr val="C00000">
              <a:alpha val="50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34" name="椭圆 33">
            <a:extLst>
              <a:ext uri="{FF2B5EF4-FFF2-40B4-BE49-F238E27FC236}">
                <a16:creationId xmlns:a16="http://schemas.microsoft.com/office/drawing/2014/main" id="{1B232A97-2FA6-9A63-CD68-AD17C12F057C}"/>
              </a:ext>
            </a:extLst>
          </p:cNvPr>
          <p:cNvSpPr/>
          <p:nvPr/>
        </p:nvSpPr>
        <p:spPr>
          <a:xfrm>
            <a:off x="7242187" y="4625180"/>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35" name="直线连接符 54">
            <a:extLst>
              <a:ext uri="{FF2B5EF4-FFF2-40B4-BE49-F238E27FC236}">
                <a16:creationId xmlns:a16="http://schemas.microsoft.com/office/drawing/2014/main" id="{210B40F7-54AC-9424-296C-E76705CB3869}"/>
              </a:ext>
            </a:extLst>
          </p:cNvPr>
          <p:cNvCxnSpPr>
            <a:cxnSpLocks/>
            <a:stCxn id="33" idx="2"/>
            <a:endCxn id="31" idx="6"/>
          </p:cNvCxnSpPr>
          <p:nvPr/>
        </p:nvCxnSpPr>
        <p:spPr>
          <a:xfrm flipH="1">
            <a:off x="7097063" y="4444632"/>
            <a:ext cx="145124" cy="126902"/>
          </a:xfrm>
          <a:prstGeom prst="line">
            <a:avLst/>
          </a:prstGeom>
          <a:noFill/>
          <a:ln w="6350" cap="flat" cmpd="sng" algn="ctr">
            <a:solidFill>
              <a:srgbClr val="FF0000">
                <a:alpha val="50196"/>
              </a:srgbClr>
            </a:solidFill>
            <a:prstDash val="solid"/>
            <a:miter lim="800000"/>
          </a:ln>
          <a:effectLst/>
        </p:spPr>
      </p:cxnSp>
      <p:cxnSp>
        <p:nvCxnSpPr>
          <p:cNvPr id="36" name="直线连接符 55">
            <a:extLst>
              <a:ext uri="{FF2B5EF4-FFF2-40B4-BE49-F238E27FC236}">
                <a16:creationId xmlns:a16="http://schemas.microsoft.com/office/drawing/2014/main" id="{70A6050F-A729-53C5-A314-5E85E280CCCF}"/>
              </a:ext>
            </a:extLst>
          </p:cNvPr>
          <p:cNvCxnSpPr>
            <a:cxnSpLocks/>
            <a:stCxn id="34" idx="2"/>
            <a:endCxn id="31" idx="6"/>
          </p:cNvCxnSpPr>
          <p:nvPr/>
        </p:nvCxnSpPr>
        <p:spPr>
          <a:xfrm flipH="1" flipV="1">
            <a:off x="7097063" y="4571534"/>
            <a:ext cx="145124" cy="121146"/>
          </a:xfrm>
          <a:prstGeom prst="line">
            <a:avLst/>
          </a:prstGeom>
          <a:noFill/>
          <a:ln w="6350" cap="flat" cmpd="sng" algn="ctr">
            <a:solidFill>
              <a:srgbClr val="4472C4"/>
            </a:solidFill>
            <a:prstDash val="solid"/>
            <a:miter lim="800000"/>
          </a:ln>
          <a:effectLst/>
        </p:spPr>
      </p:cxnSp>
      <p:sp>
        <p:nvSpPr>
          <p:cNvPr id="37" name="文本框 36">
            <a:extLst>
              <a:ext uri="{FF2B5EF4-FFF2-40B4-BE49-F238E27FC236}">
                <a16:creationId xmlns:a16="http://schemas.microsoft.com/office/drawing/2014/main" id="{57268FD6-1CCA-7F56-79DB-2D53D0F8B492}"/>
              </a:ext>
            </a:extLst>
          </p:cNvPr>
          <p:cNvSpPr txBox="1"/>
          <p:nvPr/>
        </p:nvSpPr>
        <p:spPr>
          <a:xfrm>
            <a:off x="6028059" y="4790897"/>
            <a:ext cx="1742785" cy="300082"/>
          </a:xfrm>
          <a:prstGeom prst="rect">
            <a:avLst/>
          </a:prstGeom>
          <a:noFill/>
        </p:spPr>
        <p:txBody>
          <a:bodyPr wrap="none" rtlCol="0">
            <a:spAutoFit/>
          </a:bodyPr>
          <a:lstStyle/>
          <a:p>
            <a:r>
              <a:rPr kumimoji="1" lang="zh-CN" altLang="en-US" sz="1350">
                <a:solidFill>
                  <a:prstClr val="black"/>
                </a:solidFill>
                <a:cs typeface="Calibri" panose="020F0502020204030204" pitchFamily="34" charset="0"/>
              </a:rPr>
              <a:t>具有权重的网络拓扑</a:t>
            </a:r>
          </a:p>
        </p:txBody>
      </p:sp>
      <p:sp>
        <p:nvSpPr>
          <p:cNvPr id="38" name="右箭头 57">
            <a:extLst>
              <a:ext uri="{FF2B5EF4-FFF2-40B4-BE49-F238E27FC236}">
                <a16:creationId xmlns:a16="http://schemas.microsoft.com/office/drawing/2014/main" id="{30C1F14C-EA31-D47A-5933-0572EBC1EB24}"/>
              </a:ext>
            </a:extLst>
          </p:cNvPr>
          <p:cNvSpPr/>
          <p:nvPr/>
        </p:nvSpPr>
        <p:spPr>
          <a:xfrm rot="10800000">
            <a:off x="3852607" y="5497008"/>
            <a:ext cx="1106359" cy="198895"/>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39" name="椭圆 38">
            <a:extLst>
              <a:ext uri="{FF2B5EF4-FFF2-40B4-BE49-F238E27FC236}">
                <a16:creationId xmlns:a16="http://schemas.microsoft.com/office/drawing/2014/main" id="{C2D1F2C7-309A-55F2-1511-6A2D1EB41B3D}"/>
              </a:ext>
            </a:extLst>
          </p:cNvPr>
          <p:cNvSpPr/>
          <p:nvPr/>
        </p:nvSpPr>
        <p:spPr>
          <a:xfrm>
            <a:off x="3906029" y="4821553"/>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40" name="椭圆 39">
            <a:extLst>
              <a:ext uri="{FF2B5EF4-FFF2-40B4-BE49-F238E27FC236}">
                <a16:creationId xmlns:a16="http://schemas.microsoft.com/office/drawing/2014/main" id="{032FDB2B-D57B-B4A9-5193-13F5A86BBCDB}"/>
              </a:ext>
            </a:extLst>
          </p:cNvPr>
          <p:cNvSpPr/>
          <p:nvPr/>
        </p:nvSpPr>
        <p:spPr>
          <a:xfrm>
            <a:off x="3906029" y="5070111"/>
            <a:ext cx="134133" cy="135000"/>
          </a:xfrm>
          <a:prstGeom prst="ellipse">
            <a:avLst/>
          </a:prstGeom>
          <a:solidFill>
            <a:srgbClr val="C00000">
              <a:alpha val="80656"/>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41" name="直线连接符 60">
            <a:extLst>
              <a:ext uri="{FF2B5EF4-FFF2-40B4-BE49-F238E27FC236}">
                <a16:creationId xmlns:a16="http://schemas.microsoft.com/office/drawing/2014/main" id="{B891B312-4C8B-14AC-A2FF-E378ECCE4AE0}"/>
              </a:ext>
            </a:extLst>
          </p:cNvPr>
          <p:cNvCxnSpPr>
            <a:cxnSpLocks/>
            <a:stCxn id="42" idx="2"/>
            <a:endCxn id="39" idx="6"/>
          </p:cNvCxnSpPr>
          <p:nvPr/>
        </p:nvCxnSpPr>
        <p:spPr>
          <a:xfrm flipH="1" flipV="1">
            <a:off x="4040163" y="4889053"/>
            <a:ext cx="161843" cy="127412"/>
          </a:xfrm>
          <a:prstGeom prst="line">
            <a:avLst/>
          </a:prstGeom>
          <a:noFill/>
          <a:ln w="6350" cap="flat" cmpd="sng" algn="ctr">
            <a:solidFill>
              <a:srgbClr val="4472C4"/>
            </a:solidFill>
            <a:prstDash val="solid"/>
            <a:miter lim="800000"/>
          </a:ln>
          <a:effectLst/>
        </p:spPr>
      </p:cxnSp>
      <p:sp>
        <p:nvSpPr>
          <p:cNvPr id="42" name="椭圆 41">
            <a:extLst>
              <a:ext uri="{FF2B5EF4-FFF2-40B4-BE49-F238E27FC236}">
                <a16:creationId xmlns:a16="http://schemas.microsoft.com/office/drawing/2014/main" id="{5C282ADC-159C-0ADF-319B-608B6448244B}"/>
              </a:ext>
            </a:extLst>
          </p:cNvPr>
          <p:cNvSpPr/>
          <p:nvPr/>
        </p:nvSpPr>
        <p:spPr>
          <a:xfrm>
            <a:off x="4202006" y="4948965"/>
            <a:ext cx="134133" cy="135000"/>
          </a:xfrm>
          <a:prstGeom prst="ellipse">
            <a:avLst/>
          </a:prstGeom>
          <a:solidFill>
            <a:srgbClr val="C00000">
              <a:alpha val="12986"/>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43" name="直线连接符 62">
            <a:extLst>
              <a:ext uri="{FF2B5EF4-FFF2-40B4-BE49-F238E27FC236}">
                <a16:creationId xmlns:a16="http://schemas.microsoft.com/office/drawing/2014/main" id="{770FF26A-869B-7CB8-5282-591C6AD740A6}"/>
              </a:ext>
            </a:extLst>
          </p:cNvPr>
          <p:cNvCxnSpPr>
            <a:cxnSpLocks/>
            <a:stCxn id="42" idx="2"/>
            <a:endCxn id="40" idx="6"/>
          </p:cNvCxnSpPr>
          <p:nvPr/>
        </p:nvCxnSpPr>
        <p:spPr>
          <a:xfrm flipH="1">
            <a:off x="4040163" y="5016465"/>
            <a:ext cx="161843" cy="121146"/>
          </a:xfrm>
          <a:prstGeom prst="line">
            <a:avLst/>
          </a:prstGeom>
          <a:noFill/>
          <a:ln w="6350" cap="flat" cmpd="sng" algn="ctr">
            <a:solidFill>
              <a:srgbClr val="C00000"/>
            </a:solidFill>
            <a:prstDash val="solid"/>
            <a:miter lim="800000"/>
          </a:ln>
          <a:effectLst/>
        </p:spPr>
      </p:cxnSp>
      <p:sp>
        <p:nvSpPr>
          <p:cNvPr id="44" name="椭圆 43">
            <a:extLst>
              <a:ext uri="{FF2B5EF4-FFF2-40B4-BE49-F238E27FC236}">
                <a16:creationId xmlns:a16="http://schemas.microsoft.com/office/drawing/2014/main" id="{2376E50A-4295-6C8A-D43C-3F820C7386E3}"/>
              </a:ext>
            </a:extLst>
          </p:cNvPr>
          <p:cNvSpPr/>
          <p:nvPr/>
        </p:nvSpPr>
        <p:spPr>
          <a:xfrm>
            <a:off x="4456983" y="4786848"/>
            <a:ext cx="134133" cy="135000"/>
          </a:xfrm>
          <a:prstGeom prst="ellipse">
            <a:avLst/>
          </a:prstGeom>
          <a:solidFill>
            <a:srgbClr val="C00000">
              <a:alpha val="17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45" name="椭圆 44">
            <a:extLst>
              <a:ext uri="{FF2B5EF4-FFF2-40B4-BE49-F238E27FC236}">
                <a16:creationId xmlns:a16="http://schemas.microsoft.com/office/drawing/2014/main" id="{3723E08A-27E9-02BB-0962-E3006A1D882A}"/>
              </a:ext>
            </a:extLst>
          </p:cNvPr>
          <p:cNvSpPr/>
          <p:nvPr/>
        </p:nvSpPr>
        <p:spPr>
          <a:xfrm>
            <a:off x="4736240" y="4659947"/>
            <a:ext cx="134133" cy="135000"/>
          </a:xfrm>
          <a:prstGeom prst="ellipse">
            <a:avLst/>
          </a:prstGeom>
          <a:solidFill>
            <a:srgbClr val="C00000">
              <a:alpha val="50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46" name="椭圆 45">
            <a:extLst>
              <a:ext uri="{FF2B5EF4-FFF2-40B4-BE49-F238E27FC236}">
                <a16:creationId xmlns:a16="http://schemas.microsoft.com/office/drawing/2014/main" id="{AD8DFA66-2139-525D-1726-56B4826C208C}"/>
              </a:ext>
            </a:extLst>
          </p:cNvPr>
          <p:cNvSpPr/>
          <p:nvPr/>
        </p:nvSpPr>
        <p:spPr>
          <a:xfrm>
            <a:off x="4736240" y="4907994"/>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cxnSp>
        <p:nvCxnSpPr>
          <p:cNvPr id="47" name="直线连接符 66">
            <a:extLst>
              <a:ext uri="{FF2B5EF4-FFF2-40B4-BE49-F238E27FC236}">
                <a16:creationId xmlns:a16="http://schemas.microsoft.com/office/drawing/2014/main" id="{4A800D97-D3D1-1373-FD6C-C90D6D813042}"/>
              </a:ext>
            </a:extLst>
          </p:cNvPr>
          <p:cNvCxnSpPr>
            <a:cxnSpLocks/>
            <a:stCxn id="45" idx="2"/>
            <a:endCxn id="44" idx="6"/>
          </p:cNvCxnSpPr>
          <p:nvPr/>
        </p:nvCxnSpPr>
        <p:spPr>
          <a:xfrm flipH="1">
            <a:off x="4591116" y="4727446"/>
            <a:ext cx="145124" cy="126902"/>
          </a:xfrm>
          <a:prstGeom prst="line">
            <a:avLst/>
          </a:prstGeom>
          <a:noFill/>
          <a:ln w="6350" cap="flat" cmpd="sng" algn="ctr">
            <a:solidFill>
              <a:srgbClr val="FF0000">
                <a:alpha val="50196"/>
              </a:srgbClr>
            </a:solidFill>
            <a:prstDash val="solid"/>
            <a:miter lim="800000"/>
          </a:ln>
          <a:effectLst/>
        </p:spPr>
      </p:cxnSp>
      <p:cxnSp>
        <p:nvCxnSpPr>
          <p:cNvPr id="48" name="直线连接符 67">
            <a:extLst>
              <a:ext uri="{FF2B5EF4-FFF2-40B4-BE49-F238E27FC236}">
                <a16:creationId xmlns:a16="http://schemas.microsoft.com/office/drawing/2014/main" id="{5D117D73-29B5-DE0A-3C41-83AF2CC5BDBC}"/>
              </a:ext>
            </a:extLst>
          </p:cNvPr>
          <p:cNvCxnSpPr>
            <a:cxnSpLocks/>
            <a:stCxn id="46" idx="2"/>
            <a:endCxn id="44" idx="6"/>
          </p:cNvCxnSpPr>
          <p:nvPr/>
        </p:nvCxnSpPr>
        <p:spPr>
          <a:xfrm flipH="1" flipV="1">
            <a:off x="4591116" y="4854348"/>
            <a:ext cx="145124" cy="121146"/>
          </a:xfrm>
          <a:prstGeom prst="line">
            <a:avLst/>
          </a:prstGeom>
          <a:noFill/>
          <a:ln w="6350" cap="flat" cmpd="sng" algn="ctr">
            <a:solidFill>
              <a:srgbClr val="4472C4"/>
            </a:solidFill>
            <a:prstDash val="solid"/>
            <a:miter lim="800000"/>
          </a:ln>
          <a:effectLst/>
        </p:spPr>
      </p:cxnSp>
      <p:sp>
        <p:nvSpPr>
          <p:cNvPr id="49" name="文本框 48">
            <a:extLst>
              <a:ext uri="{FF2B5EF4-FFF2-40B4-BE49-F238E27FC236}">
                <a16:creationId xmlns:a16="http://schemas.microsoft.com/office/drawing/2014/main" id="{D6E6B585-C473-57A7-F47E-879A559B7421}"/>
              </a:ext>
            </a:extLst>
          </p:cNvPr>
          <p:cNvSpPr txBox="1"/>
          <p:nvPr/>
        </p:nvSpPr>
        <p:spPr>
          <a:xfrm>
            <a:off x="3767965" y="5183033"/>
            <a:ext cx="1223412" cy="300082"/>
          </a:xfrm>
          <a:prstGeom prst="rect">
            <a:avLst/>
          </a:prstGeom>
          <a:noFill/>
        </p:spPr>
        <p:txBody>
          <a:bodyPr wrap="none" rtlCol="0">
            <a:spAutoFit/>
          </a:bodyPr>
          <a:lstStyle/>
          <a:p>
            <a:r>
              <a:rPr kumimoji="1" lang="zh-CN" altLang="en-US" sz="1350">
                <a:solidFill>
                  <a:prstClr val="black"/>
                </a:solidFill>
                <a:cs typeface="Calibri" panose="020F0502020204030204" pitchFamily="34" charset="0"/>
              </a:rPr>
              <a:t>最佳划分方案</a:t>
            </a:r>
          </a:p>
        </p:txBody>
      </p:sp>
      <p:sp>
        <p:nvSpPr>
          <p:cNvPr id="50" name="文本框 49">
            <a:extLst>
              <a:ext uri="{FF2B5EF4-FFF2-40B4-BE49-F238E27FC236}">
                <a16:creationId xmlns:a16="http://schemas.microsoft.com/office/drawing/2014/main" id="{ED540A39-0962-719A-FCEC-DCD053FC692F}"/>
              </a:ext>
            </a:extLst>
          </p:cNvPr>
          <p:cNvSpPr txBox="1"/>
          <p:nvPr/>
        </p:nvSpPr>
        <p:spPr>
          <a:xfrm>
            <a:off x="1323602" y="3615946"/>
            <a:ext cx="886106" cy="300082"/>
          </a:xfrm>
          <a:prstGeom prst="rect">
            <a:avLst/>
          </a:prstGeom>
          <a:noFill/>
        </p:spPr>
        <p:txBody>
          <a:bodyPr wrap="square">
            <a:spAutoFit/>
          </a:bodyPr>
          <a:lstStyle/>
          <a:p>
            <a:r>
              <a:rPr kumimoji="1" lang="zh-CN" altLang="en-US" sz="1350" i="1" u="sng">
                <a:solidFill>
                  <a:prstClr val="black"/>
                </a:solidFill>
                <a:latin typeface="SimSun" panose="02010600030101010101" pitchFamily="2" charset="-122"/>
                <a:ea typeface="SimSun" panose="02010600030101010101" pitchFamily="2" charset="-122"/>
              </a:rPr>
              <a:t>用户输入</a:t>
            </a:r>
          </a:p>
        </p:txBody>
      </p:sp>
      <p:sp>
        <p:nvSpPr>
          <p:cNvPr id="51" name="文本框 50">
            <a:extLst>
              <a:ext uri="{FF2B5EF4-FFF2-40B4-BE49-F238E27FC236}">
                <a16:creationId xmlns:a16="http://schemas.microsoft.com/office/drawing/2014/main" id="{F514042D-6350-CAFB-5234-3C23B2583FE4}"/>
              </a:ext>
            </a:extLst>
          </p:cNvPr>
          <p:cNvSpPr txBox="1"/>
          <p:nvPr/>
        </p:nvSpPr>
        <p:spPr>
          <a:xfrm>
            <a:off x="3714806" y="6023135"/>
            <a:ext cx="2089033" cy="300082"/>
          </a:xfrm>
          <a:prstGeom prst="rect">
            <a:avLst/>
          </a:prstGeom>
          <a:noFill/>
        </p:spPr>
        <p:txBody>
          <a:bodyPr wrap="none" rtlCol="0">
            <a:spAutoFit/>
          </a:bodyPr>
          <a:lstStyle/>
          <a:p>
            <a:r>
              <a:rPr kumimoji="1" lang="zh-CN" altLang="en-US" sz="1350" i="1">
                <a:solidFill>
                  <a:prstClr val="black"/>
                </a:solidFill>
                <a:latin typeface="SimHei" panose="02010609060101010101" pitchFamily="49" charset="-122"/>
                <a:ea typeface="SimHei" panose="02010609060101010101" pitchFamily="49" charset="-122"/>
              </a:rPr>
              <a:t>分布式并行模块工作流程</a:t>
            </a:r>
          </a:p>
        </p:txBody>
      </p:sp>
    </p:spTree>
    <p:extLst>
      <p:ext uri="{BB962C8B-B14F-4D97-AF65-F5344CB8AC3E}">
        <p14:creationId xmlns:p14="http://schemas.microsoft.com/office/powerpoint/2010/main" val="39740717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par>
                                <p:cTn id="77" presetID="10"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9" grpId="0" animBg="1"/>
      <p:bldP spid="22" grpId="0" animBg="1"/>
      <p:bldP spid="23" grpId="0" animBg="1"/>
      <p:bldP spid="24" grpId="0"/>
      <p:bldP spid="25" grpId="0" animBg="1"/>
      <p:bldP spid="26" grpId="0" animBg="1"/>
      <p:bldP spid="27" grpId="0" animBg="1"/>
      <p:bldP spid="29" grpId="0" animBg="1"/>
      <p:bldP spid="31" grpId="0" animBg="1"/>
      <p:bldP spid="33" grpId="0" animBg="1"/>
      <p:bldP spid="34" grpId="0" animBg="1"/>
      <p:bldP spid="37" grpId="0"/>
      <p:bldP spid="38" grpId="0" animBg="1"/>
      <p:bldP spid="39" grpId="0" animBg="1"/>
      <p:bldP spid="40" grpId="0" animBg="1"/>
      <p:bldP spid="42" grpId="0" animBg="1"/>
      <p:bldP spid="44" grpId="0" animBg="1"/>
      <p:bldP spid="45" grpId="0" animBg="1"/>
      <p:bldP spid="46" grpId="0" animBg="1"/>
      <p:bldP spid="49" grpId="0"/>
      <p:bldP spid="50"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algn="ctr"/>
            <a:r>
              <a:rPr lang="zh-CN" altLang="en-US" sz="3600" b="1" dirty="0">
                <a:solidFill>
                  <a:schemeClr val="bg1"/>
                </a:solidFill>
                <a:latin typeface="+mj-ea"/>
                <a:ea typeface="+mj-ea"/>
              </a:rPr>
              <a:t>研究背景</a:t>
            </a: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9155070" cy="461665"/>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Wingdings" pitchFamily="2" charset="2"/>
              <a:buChar char="p"/>
              <a:tabLst/>
              <a:defRPr/>
            </a:pPr>
            <a:r>
              <a:rPr kumimoji="1" lang="zh-CN" altLang="en-US" sz="2400" b="1" i="0" u="none" strike="noStrike" kern="0" cap="none" spc="0" normalizeH="0" baseline="0" noProof="0" dirty="0">
                <a:ln>
                  <a:noFill/>
                </a:ln>
                <a:solidFill>
                  <a:schemeClr val="bg1"/>
                </a:solidFill>
                <a:effectLst/>
                <a:uLnTx/>
                <a:uFillTx/>
                <a:latin typeface="+mj-ea"/>
                <a:ea typeface="+mj-ea"/>
              </a:rPr>
              <a:t>网络仿真</a:t>
            </a:r>
            <a:r>
              <a:rPr kumimoji="1" lang="zh-CN" altLang="en-US" sz="2400" b="0" i="0" u="none" strike="noStrike" kern="0" cap="none" spc="0" normalizeH="0" baseline="0" noProof="0" dirty="0">
                <a:ln>
                  <a:noFill/>
                </a:ln>
                <a:solidFill>
                  <a:schemeClr val="bg1"/>
                </a:solidFill>
                <a:effectLst/>
                <a:uLnTx/>
                <a:uFillTx/>
                <a:latin typeface="+mj-ea"/>
                <a:ea typeface="+mj-ea"/>
              </a:rPr>
              <a:t>是验证网络创新设计（如新协议、新算法）的关键技术</a:t>
            </a:r>
            <a:endParaRPr kumimoji="1" lang="en-US" altLang="zh-CN" sz="2400" b="0" i="0" u="none" strike="noStrike" kern="0" cap="none" spc="0" normalizeH="0" baseline="0" noProof="0" dirty="0">
              <a:ln>
                <a:noFill/>
              </a:ln>
              <a:solidFill>
                <a:schemeClr val="bg1"/>
              </a:solidFill>
              <a:effectLst/>
              <a:uLnTx/>
              <a:uFillTx/>
              <a:latin typeface="+mj-ea"/>
              <a:ea typeface="+mj-ea"/>
            </a:endParaRPr>
          </a:p>
        </p:txBody>
      </p:sp>
      <p:sp>
        <p:nvSpPr>
          <p:cNvPr id="3" name="矩形 2">
            <a:extLst>
              <a:ext uri="{FF2B5EF4-FFF2-40B4-BE49-F238E27FC236}">
                <a16:creationId xmlns:a16="http://schemas.microsoft.com/office/drawing/2014/main" id="{3D37C030-20A3-4B2B-30E5-91D4202295C5}"/>
              </a:ext>
            </a:extLst>
          </p:cNvPr>
          <p:cNvSpPr/>
          <p:nvPr/>
        </p:nvSpPr>
        <p:spPr>
          <a:xfrm>
            <a:off x="764268" y="4803626"/>
            <a:ext cx="3399999" cy="583789"/>
          </a:xfrm>
          <a:prstGeom prst="rect">
            <a:avLst/>
          </a:prstGeom>
          <a:solidFill>
            <a:schemeClr val="tx1"/>
          </a:solidFill>
          <a:ln w="1905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8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Calibri" panose="020F0502020204030204" pitchFamily="34" charset="0"/>
              </a:rPr>
              <a:t>网络仿真</a:t>
            </a:r>
          </a:p>
        </p:txBody>
      </p:sp>
      <p:sp>
        <p:nvSpPr>
          <p:cNvPr id="4" name="文本框 3">
            <a:extLst>
              <a:ext uri="{FF2B5EF4-FFF2-40B4-BE49-F238E27FC236}">
                <a16:creationId xmlns:a16="http://schemas.microsoft.com/office/drawing/2014/main" id="{6589E9FC-07C0-D9E6-77A3-0C1302280720}"/>
              </a:ext>
            </a:extLst>
          </p:cNvPr>
          <p:cNvSpPr txBox="1"/>
          <p:nvPr/>
        </p:nvSpPr>
        <p:spPr>
          <a:xfrm>
            <a:off x="5824768" y="3993483"/>
            <a:ext cx="2334322"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rPr>
              <a:t>﻿</a:t>
            </a:r>
            <a:r>
              <a:rPr kumimoji="0" lang="zh-CN" altLang="en-US" sz="1800" b="0" i="0" u="none" strike="noStrike" kern="0" cap="none" spc="0" normalizeH="0" baseline="0" noProof="0" dirty="0">
                <a:ln>
                  <a:noFill/>
                </a:ln>
                <a:solidFill>
                  <a:schemeClr val="bg1"/>
                </a:solidFill>
                <a:effectLst/>
                <a:uLnTx/>
                <a:uFillTx/>
              </a:rPr>
              <a:t>高保真</a:t>
            </a:r>
            <a:endParaRPr kumimoji="0" lang="en-US" altLang="zh-CN" sz="1800" b="0" i="0" u="none" strike="noStrike" kern="0" cap="none" spc="0" normalizeH="0" baseline="0" noProof="0" dirty="0">
              <a:ln>
                <a:noFill/>
              </a:ln>
              <a:solidFill>
                <a:schemeClr val="bg1"/>
              </a:solidFill>
              <a:effectLst/>
              <a:uLnTx/>
              <a:uFillTx/>
            </a:endParaRPr>
          </a:p>
        </p:txBody>
      </p:sp>
      <p:sp>
        <p:nvSpPr>
          <p:cNvPr id="5" name="文本框 4">
            <a:extLst>
              <a:ext uri="{FF2B5EF4-FFF2-40B4-BE49-F238E27FC236}">
                <a16:creationId xmlns:a16="http://schemas.microsoft.com/office/drawing/2014/main" id="{F66F18EA-E208-FE76-3160-6A0665E1690E}"/>
              </a:ext>
            </a:extLst>
          </p:cNvPr>
          <p:cNvSpPr txBox="1"/>
          <p:nvPr/>
        </p:nvSpPr>
        <p:spPr>
          <a:xfrm>
            <a:off x="5824768" y="4544502"/>
            <a:ext cx="2334322"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rPr>
              <a:t>大规模</a:t>
            </a:r>
            <a:endParaRPr kumimoji="0" lang="en-US" altLang="zh-CN" sz="1800" b="0" i="0" u="none" strike="noStrike" kern="0" cap="none" spc="0" normalizeH="0" baseline="0" noProof="0" dirty="0">
              <a:ln>
                <a:noFill/>
              </a:ln>
              <a:solidFill>
                <a:schemeClr val="bg1"/>
              </a:solidFill>
              <a:effectLst/>
              <a:uLnTx/>
              <a:uFillTx/>
            </a:endParaRPr>
          </a:p>
        </p:txBody>
      </p:sp>
      <p:sp>
        <p:nvSpPr>
          <p:cNvPr id="8" name="文本框 7">
            <a:extLst>
              <a:ext uri="{FF2B5EF4-FFF2-40B4-BE49-F238E27FC236}">
                <a16:creationId xmlns:a16="http://schemas.microsoft.com/office/drawing/2014/main" id="{9C404F21-FBDF-863A-7056-6C9333609B32}"/>
              </a:ext>
            </a:extLst>
          </p:cNvPr>
          <p:cNvSpPr txBox="1"/>
          <p:nvPr/>
        </p:nvSpPr>
        <p:spPr>
          <a:xfrm>
            <a:off x="5824768" y="5095521"/>
            <a:ext cx="2334322"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rPr>
              <a:t>高性能</a:t>
            </a:r>
            <a:endParaRPr kumimoji="0" lang="en-US" altLang="zh-CN" sz="1800" b="0" i="0" u="none" strike="noStrike" kern="0" cap="none" spc="0" normalizeH="0" baseline="0" noProof="0" dirty="0">
              <a:ln>
                <a:noFill/>
              </a:ln>
              <a:solidFill>
                <a:schemeClr val="bg1"/>
              </a:solidFill>
              <a:effectLst/>
              <a:uLnTx/>
              <a:uFillTx/>
            </a:endParaRPr>
          </a:p>
        </p:txBody>
      </p:sp>
      <p:sp>
        <p:nvSpPr>
          <p:cNvPr id="9" name="文本框 8">
            <a:extLst>
              <a:ext uri="{FF2B5EF4-FFF2-40B4-BE49-F238E27FC236}">
                <a16:creationId xmlns:a16="http://schemas.microsoft.com/office/drawing/2014/main" id="{E9FA2640-1037-6E4A-B5AC-8711CD77AF3E}"/>
              </a:ext>
            </a:extLst>
          </p:cNvPr>
          <p:cNvSpPr txBox="1"/>
          <p:nvPr/>
        </p:nvSpPr>
        <p:spPr>
          <a:xfrm>
            <a:off x="5824768" y="5644581"/>
            <a:ext cx="2334322"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rPr>
              <a:t>低成本</a:t>
            </a:r>
            <a:endParaRPr kumimoji="0" lang="en-US" altLang="zh-CN" sz="1800" b="0" i="0" u="none" strike="noStrike" kern="0" cap="none" spc="0" normalizeH="0" baseline="0" noProof="0" dirty="0">
              <a:ln>
                <a:noFill/>
              </a:ln>
              <a:solidFill>
                <a:schemeClr val="bg1"/>
              </a:solidFill>
              <a:effectLst/>
              <a:uLnTx/>
              <a:uFillTx/>
            </a:endParaRPr>
          </a:p>
        </p:txBody>
      </p:sp>
      <p:cxnSp>
        <p:nvCxnSpPr>
          <p:cNvPr id="10" name="直线箭头连接符 19">
            <a:extLst>
              <a:ext uri="{FF2B5EF4-FFF2-40B4-BE49-F238E27FC236}">
                <a16:creationId xmlns:a16="http://schemas.microsoft.com/office/drawing/2014/main" id="{7C81DF2E-1B1B-C4E5-D3CF-06C99CEA989A}"/>
              </a:ext>
            </a:extLst>
          </p:cNvPr>
          <p:cNvCxnSpPr>
            <a:cxnSpLocks/>
            <a:stCxn id="3" idx="3"/>
            <a:endCxn id="4" idx="1"/>
          </p:cNvCxnSpPr>
          <p:nvPr/>
        </p:nvCxnSpPr>
        <p:spPr>
          <a:xfrm flipV="1">
            <a:off x="4164267" y="4206987"/>
            <a:ext cx="1660501" cy="888534"/>
          </a:xfrm>
          <a:prstGeom prst="straightConnector1">
            <a:avLst/>
          </a:prstGeom>
          <a:noFill/>
          <a:ln w="25400" cap="flat" cmpd="sng" algn="ctr">
            <a:solidFill>
              <a:schemeClr val="bg1"/>
            </a:solidFill>
            <a:prstDash val="solid"/>
            <a:miter lim="800000"/>
            <a:tailEnd type="arrow"/>
          </a:ln>
          <a:effectLst>
            <a:outerShdw blurRad="50800" dist="38100" dir="2700000" algn="tl" rotWithShape="0">
              <a:prstClr val="black">
                <a:alpha val="40000"/>
              </a:prstClr>
            </a:outerShdw>
          </a:effectLst>
        </p:spPr>
      </p:cxnSp>
      <p:cxnSp>
        <p:nvCxnSpPr>
          <p:cNvPr id="11" name="直线箭头连接符 20">
            <a:extLst>
              <a:ext uri="{FF2B5EF4-FFF2-40B4-BE49-F238E27FC236}">
                <a16:creationId xmlns:a16="http://schemas.microsoft.com/office/drawing/2014/main" id="{2B938C8C-9C6E-C977-2FE1-27CBE5EEF795}"/>
              </a:ext>
            </a:extLst>
          </p:cNvPr>
          <p:cNvCxnSpPr>
            <a:cxnSpLocks/>
            <a:stCxn id="3" idx="3"/>
            <a:endCxn id="5" idx="1"/>
          </p:cNvCxnSpPr>
          <p:nvPr/>
        </p:nvCxnSpPr>
        <p:spPr>
          <a:xfrm flipV="1">
            <a:off x="4164267" y="4758006"/>
            <a:ext cx="1660501" cy="337515"/>
          </a:xfrm>
          <a:prstGeom prst="straightConnector1">
            <a:avLst/>
          </a:prstGeom>
          <a:noFill/>
          <a:ln w="25400" cap="flat" cmpd="sng" algn="ctr">
            <a:solidFill>
              <a:schemeClr val="bg1"/>
            </a:solidFill>
            <a:prstDash val="solid"/>
            <a:miter lim="800000"/>
            <a:tailEnd type="arrow"/>
          </a:ln>
          <a:effectLst>
            <a:outerShdw blurRad="50800" dist="38100" dir="2700000" algn="tl" rotWithShape="0">
              <a:prstClr val="black">
                <a:alpha val="40000"/>
              </a:prstClr>
            </a:outerShdw>
          </a:effectLst>
        </p:spPr>
      </p:cxnSp>
      <p:cxnSp>
        <p:nvCxnSpPr>
          <p:cNvPr id="12" name="直线箭头连接符 21">
            <a:extLst>
              <a:ext uri="{FF2B5EF4-FFF2-40B4-BE49-F238E27FC236}">
                <a16:creationId xmlns:a16="http://schemas.microsoft.com/office/drawing/2014/main" id="{511EF588-EC42-2072-D97E-86FA25684C57}"/>
              </a:ext>
            </a:extLst>
          </p:cNvPr>
          <p:cNvCxnSpPr>
            <a:cxnSpLocks/>
            <a:stCxn id="3" idx="3"/>
            <a:endCxn id="8" idx="1"/>
          </p:cNvCxnSpPr>
          <p:nvPr/>
        </p:nvCxnSpPr>
        <p:spPr>
          <a:xfrm>
            <a:off x="4164267" y="5095521"/>
            <a:ext cx="1660501" cy="213504"/>
          </a:xfrm>
          <a:prstGeom prst="straightConnector1">
            <a:avLst/>
          </a:prstGeom>
          <a:noFill/>
          <a:ln w="25400" cap="flat" cmpd="sng" algn="ctr">
            <a:solidFill>
              <a:schemeClr val="bg1"/>
            </a:solidFill>
            <a:prstDash val="solid"/>
            <a:miter lim="800000"/>
            <a:tailEnd type="arrow"/>
          </a:ln>
          <a:effectLst>
            <a:outerShdw blurRad="50800" dist="38100" dir="2700000" algn="tl" rotWithShape="0">
              <a:prstClr val="black">
                <a:alpha val="40000"/>
              </a:prstClr>
            </a:outerShdw>
          </a:effectLst>
        </p:spPr>
      </p:cxnSp>
      <p:cxnSp>
        <p:nvCxnSpPr>
          <p:cNvPr id="13" name="直线箭头连接符 22">
            <a:extLst>
              <a:ext uri="{FF2B5EF4-FFF2-40B4-BE49-F238E27FC236}">
                <a16:creationId xmlns:a16="http://schemas.microsoft.com/office/drawing/2014/main" id="{239CE1BA-D9A3-EF6C-2243-34E3A31ED356}"/>
              </a:ext>
            </a:extLst>
          </p:cNvPr>
          <p:cNvCxnSpPr>
            <a:cxnSpLocks/>
            <a:stCxn id="3" idx="3"/>
            <a:endCxn id="9" idx="1"/>
          </p:cNvCxnSpPr>
          <p:nvPr/>
        </p:nvCxnSpPr>
        <p:spPr>
          <a:xfrm>
            <a:off x="4164267" y="5095521"/>
            <a:ext cx="1660501" cy="762564"/>
          </a:xfrm>
          <a:prstGeom prst="straightConnector1">
            <a:avLst/>
          </a:prstGeom>
          <a:noFill/>
          <a:ln w="25400" cap="flat" cmpd="sng" algn="ctr">
            <a:solidFill>
              <a:schemeClr val="bg1"/>
            </a:solidFill>
            <a:prstDash val="solid"/>
            <a:miter lim="800000"/>
            <a:tailEnd type="arrow"/>
          </a:ln>
          <a:effectLst>
            <a:outerShdw blurRad="50800" dist="38100" dir="2700000" algn="tl" rotWithShape="0">
              <a:prstClr val="black">
                <a:alpha val="40000"/>
              </a:prstClr>
            </a:outerShdw>
          </a:effectLst>
        </p:spPr>
      </p:cxnSp>
      <p:sp>
        <p:nvSpPr>
          <p:cNvPr id="428" name="文本框 427">
            <a:extLst>
              <a:ext uri="{FF2B5EF4-FFF2-40B4-BE49-F238E27FC236}">
                <a16:creationId xmlns:a16="http://schemas.microsoft.com/office/drawing/2014/main" id="{F65679DE-CC83-0743-85C2-8AEE8CD2888D}"/>
              </a:ext>
            </a:extLst>
          </p:cNvPr>
          <p:cNvSpPr txBox="1"/>
          <p:nvPr/>
        </p:nvSpPr>
        <p:spPr>
          <a:xfrm>
            <a:off x="108833" y="2009011"/>
            <a:ext cx="1191352" cy="1169551"/>
          </a:xfrm>
          <a:prstGeom prst="rect">
            <a:avLst/>
          </a:prstGeom>
          <a:noFill/>
        </p:spPr>
        <p:txBody>
          <a:bodyPr wrap="none" rtlCol="0">
            <a:spAutoFit/>
          </a:bodyPr>
          <a:lstStyle/>
          <a:p>
            <a:pPr marL="285750" indent="-285750" defTabSz="554400">
              <a:buFont typeface="Arial" panose="020B0604020202020204" pitchFamily="34" charset="0"/>
              <a:buChar char="•"/>
            </a:pPr>
            <a:r>
              <a:rPr lang="zh-CN" altLang="en-US" sz="1400" dirty="0">
                <a:solidFill>
                  <a:schemeClr val="bg1"/>
                </a:solidFill>
                <a:ea typeface="微软雅黑"/>
                <a:cs typeface="Arial" panose="020B0604020202020204" pitchFamily="34" charset="0"/>
              </a:rPr>
              <a:t>网络规划</a:t>
            </a:r>
            <a:endParaRPr lang="en-US" altLang="zh-CN" sz="1400" dirty="0">
              <a:solidFill>
                <a:schemeClr val="bg1"/>
              </a:solidFill>
              <a:ea typeface="微软雅黑"/>
              <a:cs typeface="Arial" panose="020B0604020202020204" pitchFamily="34" charset="0"/>
            </a:endParaRPr>
          </a:p>
          <a:p>
            <a:pPr marL="285750" indent="-285750" defTabSz="554400">
              <a:buFont typeface="Arial" panose="020B0604020202020204" pitchFamily="34" charset="0"/>
              <a:buChar char="•"/>
            </a:pPr>
            <a:r>
              <a:rPr lang="zh-CN" altLang="en-US" sz="1400" dirty="0">
                <a:solidFill>
                  <a:schemeClr val="bg1"/>
                </a:solidFill>
                <a:ea typeface="微软雅黑"/>
                <a:cs typeface="Arial" panose="020B0604020202020204" pitchFamily="34" charset="0"/>
              </a:rPr>
              <a:t>变更</a:t>
            </a:r>
            <a:endParaRPr lang="en-US" altLang="zh-CN" sz="1400" dirty="0">
              <a:solidFill>
                <a:schemeClr val="bg1"/>
              </a:solidFill>
              <a:ea typeface="微软雅黑"/>
              <a:cs typeface="Arial" panose="020B0604020202020204" pitchFamily="34" charset="0"/>
            </a:endParaRPr>
          </a:p>
          <a:p>
            <a:pPr marL="285750" indent="-285750" defTabSz="554400">
              <a:buFont typeface="Arial" panose="020B0604020202020204" pitchFamily="34" charset="0"/>
              <a:buChar char="•"/>
            </a:pPr>
            <a:r>
              <a:rPr lang="zh-CN" altLang="en-US" sz="1400" dirty="0">
                <a:solidFill>
                  <a:schemeClr val="bg1"/>
                </a:solidFill>
                <a:ea typeface="微软雅黑"/>
                <a:cs typeface="Arial" panose="020B0604020202020204" pitchFamily="34" charset="0"/>
              </a:rPr>
              <a:t>新协议</a:t>
            </a:r>
            <a:endParaRPr lang="en-US" altLang="zh-CN" sz="1400" dirty="0">
              <a:solidFill>
                <a:schemeClr val="bg1"/>
              </a:solidFill>
              <a:ea typeface="微软雅黑"/>
              <a:cs typeface="Arial" panose="020B0604020202020204" pitchFamily="34" charset="0"/>
            </a:endParaRPr>
          </a:p>
          <a:p>
            <a:pPr marL="285750" indent="-285750" defTabSz="554400">
              <a:buFont typeface="Arial" panose="020B0604020202020204" pitchFamily="34" charset="0"/>
              <a:buChar char="•"/>
            </a:pPr>
            <a:r>
              <a:rPr lang="zh-CN" altLang="en-US" sz="1400" dirty="0">
                <a:solidFill>
                  <a:schemeClr val="bg1"/>
                </a:solidFill>
                <a:ea typeface="微软雅黑"/>
                <a:cs typeface="Arial" panose="020B0604020202020204" pitchFamily="34" charset="0"/>
              </a:rPr>
              <a:t>新算法</a:t>
            </a:r>
            <a:endParaRPr lang="en-US" altLang="zh-CN" sz="1400" dirty="0">
              <a:solidFill>
                <a:schemeClr val="bg1"/>
              </a:solidFill>
              <a:ea typeface="微软雅黑"/>
              <a:cs typeface="Arial" panose="020B0604020202020204" pitchFamily="34" charset="0"/>
            </a:endParaRPr>
          </a:p>
          <a:p>
            <a:pPr marL="285750" indent="-285750" defTabSz="554400">
              <a:buFont typeface="Arial" panose="020B0604020202020204" pitchFamily="34" charset="0"/>
              <a:buChar char="•"/>
            </a:pPr>
            <a:r>
              <a:rPr lang="en-US" altLang="zh-CN" sz="1400" dirty="0">
                <a:solidFill>
                  <a:schemeClr val="bg1"/>
                </a:solidFill>
                <a:ea typeface="微软雅黑"/>
                <a:cs typeface="Arial" panose="020B0604020202020204" pitchFamily="34" charset="0"/>
              </a:rPr>
              <a:t>…</a:t>
            </a:r>
          </a:p>
        </p:txBody>
      </p:sp>
      <p:grpSp>
        <p:nvGrpSpPr>
          <p:cNvPr id="1259" name="组合 1258">
            <a:extLst>
              <a:ext uri="{FF2B5EF4-FFF2-40B4-BE49-F238E27FC236}">
                <a16:creationId xmlns:a16="http://schemas.microsoft.com/office/drawing/2014/main" id="{8C771116-2867-9CEA-8DE0-68EE4D78A11D}"/>
              </a:ext>
            </a:extLst>
          </p:cNvPr>
          <p:cNvGrpSpPr>
            <a:grpSpLocks/>
          </p:cNvGrpSpPr>
          <p:nvPr/>
        </p:nvGrpSpPr>
        <p:grpSpPr>
          <a:xfrm>
            <a:off x="5706210" y="1459993"/>
            <a:ext cx="3177398" cy="1320655"/>
            <a:chOff x="4786092" y="2340774"/>
            <a:chExt cx="6354796" cy="2641309"/>
          </a:xfrm>
        </p:grpSpPr>
        <p:cxnSp>
          <p:nvCxnSpPr>
            <p:cNvPr id="1260" name="Straight Connector 15">
              <a:extLst>
                <a:ext uri="{FF2B5EF4-FFF2-40B4-BE49-F238E27FC236}">
                  <a16:creationId xmlns:a16="http://schemas.microsoft.com/office/drawing/2014/main" id="{269F6111-6BFF-ABB9-AEDF-5A37D052BE5B}"/>
                </a:ext>
              </a:extLst>
            </p:cNvPr>
            <p:cNvCxnSpPr/>
            <p:nvPr/>
          </p:nvCxnSpPr>
          <p:spPr>
            <a:xfrm>
              <a:off x="5853900" y="4773941"/>
              <a:ext cx="615448" cy="0"/>
            </a:xfrm>
            <a:prstGeom prst="line">
              <a:avLst/>
            </a:prstGeom>
            <a:noFill/>
            <a:ln w="76200" cap="flat" cmpd="sng" algn="ctr">
              <a:solidFill>
                <a:srgbClr val="4472C4">
                  <a:shade val="95000"/>
                  <a:satMod val="104999"/>
                </a:srgbClr>
              </a:solidFill>
              <a:prstDash val="sysDot"/>
            </a:ln>
            <a:effectLst/>
          </p:spPr>
        </p:cxnSp>
        <p:cxnSp>
          <p:nvCxnSpPr>
            <p:cNvPr id="1261" name="Straight Connector 26">
              <a:extLst>
                <a:ext uri="{FF2B5EF4-FFF2-40B4-BE49-F238E27FC236}">
                  <a16:creationId xmlns:a16="http://schemas.microsoft.com/office/drawing/2014/main" id="{DD88DFF7-1259-EA3B-8E04-5C1E4C49049A}"/>
                </a:ext>
              </a:extLst>
            </p:cNvPr>
            <p:cNvCxnSpPr>
              <a:stCxn id="1445" idx="0"/>
              <a:endCxn id="1393" idx="2"/>
            </p:cNvCxnSpPr>
            <p:nvPr/>
          </p:nvCxnSpPr>
          <p:spPr>
            <a:xfrm flipV="1">
              <a:off x="5466384" y="2640062"/>
              <a:ext cx="1383930" cy="348298"/>
            </a:xfrm>
            <a:prstGeom prst="line">
              <a:avLst/>
            </a:prstGeom>
            <a:noFill/>
            <a:ln w="19050" cap="flat" cmpd="sng" algn="ctr">
              <a:solidFill>
                <a:sysClr val="windowText" lastClr="000000"/>
              </a:solidFill>
              <a:prstDash val="solid"/>
            </a:ln>
            <a:effectLst/>
          </p:spPr>
        </p:cxnSp>
        <p:cxnSp>
          <p:nvCxnSpPr>
            <p:cNvPr id="1262" name="Straight Connector 27">
              <a:extLst>
                <a:ext uri="{FF2B5EF4-FFF2-40B4-BE49-F238E27FC236}">
                  <a16:creationId xmlns:a16="http://schemas.microsoft.com/office/drawing/2014/main" id="{E4206DB9-DDEF-AF88-B7CB-9A2CFD49F5CA}"/>
                </a:ext>
              </a:extLst>
            </p:cNvPr>
            <p:cNvCxnSpPr>
              <a:stCxn id="1406" idx="0"/>
              <a:endCxn id="1393" idx="2"/>
            </p:cNvCxnSpPr>
            <p:nvPr/>
          </p:nvCxnSpPr>
          <p:spPr>
            <a:xfrm flipH="1" flipV="1">
              <a:off x="6850314" y="2640062"/>
              <a:ext cx="3567672" cy="348298"/>
            </a:xfrm>
            <a:prstGeom prst="line">
              <a:avLst/>
            </a:prstGeom>
            <a:noFill/>
            <a:ln w="19050" cap="flat" cmpd="sng" algn="ctr">
              <a:solidFill>
                <a:sysClr val="windowText" lastClr="000000"/>
              </a:solidFill>
              <a:prstDash val="solid"/>
            </a:ln>
            <a:effectLst/>
          </p:spPr>
        </p:cxnSp>
        <p:cxnSp>
          <p:nvCxnSpPr>
            <p:cNvPr id="1263" name="Straight Connector 28">
              <a:extLst>
                <a:ext uri="{FF2B5EF4-FFF2-40B4-BE49-F238E27FC236}">
                  <a16:creationId xmlns:a16="http://schemas.microsoft.com/office/drawing/2014/main" id="{6958C0FE-89D3-1762-20A8-56B403414C26}"/>
                </a:ext>
              </a:extLst>
            </p:cNvPr>
            <p:cNvCxnSpPr>
              <a:stCxn id="1380" idx="2"/>
              <a:endCxn id="1419" idx="0"/>
            </p:cNvCxnSpPr>
            <p:nvPr/>
          </p:nvCxnSpPr>
          <p:spPr>
            <a:xfrm flipH="1">
              <a:off x="9028534" y="2640062"/>
              <a:ext cx="1950" cy="362157"/>
            </a:xfrm>
            <a:prstGeom prst="line">
              <a:avLst/>
            </a:prstGeom>
            <a:noFill/>
            <a:ln w="19050" cap="flat" cmpd="sng" algn="ctr">
              <a:solidFill>
                <a:sysClr val="windowText" lastClr="000000"/>
              </a:solidFill>
              <a:prstDash val="solid"/>
            </a:ln>
            <a:effectLst/>
          </p:spPr>
        </p:cxnSp>
        <p:cxnSp>
          <p:nvCxnSpPr>
            <p:cNvPr id="1264" name="Straight Connector 29">
              <a:extLst>
                <a:ext uri="{FF2B5EF4-FFF2-40B4-BE49-F238E27FC236}">
                  <a16:creationId xmlns:a16="http://schemas.microsoft.com/office/drawing/2014/main" id="{5C8DA8BD-49DD-9FD3-67B3-44D27DBAA190}"/>
                </a:ext>
              </a:extLst>
            </p:cNvPr>
            <p:cNvCxnSpPr>
              <a:stCxn id="1380" idx="2"/>
              <a:endCxn id="1445" idx="0"/>
            </p:cNvCxnSpPr>
            <p:nvPr/>
          </p:nvCxnSpPr>
          <p:spPr>
            <a:xfrm flipH="1">
              <a:off x="5466384" y="2640062"/>
              <a:ext cx="3564100" cy="348298"/>
            </a:xfrm>
            <a:prstGeom prst="line">
              <a:avLst/>
            </a:prstGeom>
            <a:noFill/>
            <a:ln w="19050" cap="flat" cmpd="sng" algn="ctr">
              <a:solidFill>
                <a:sysClr val="windowText" lastClr="000000"/>
              </a:solidFill>
              <a:prstDash val="solid"/>
            </a:ln>
            <a:effectLst/>
          </p:spPr>
        </p:cxnSp>
        <p:grpSp>
          <p:nvGrpSpPr>
            <p:cNvPr id="1265" name="Group 45">
              <a:extLst>
                <a:ext uri="{FF2B5EF4-FFF2-40B4-BE49-F238E27FC236}">
                  <a16:creationId xmlns:a16="http://schemas.microsoft.com/office/drawing/2014/main" id="{D5CAE29B-9E5F-07FC-9CB6-918C1C893627}"/>
                </a:ext>
              </a:extLst>
            </p:cNvPr>
            <p:cNvGrpSpPr/>
            <p:nvPr/>
          </p:nvGrpSpPr>
          <p:grpSpPr>
            <a:xfrm>
              <a:off x="5122818" y="2988360"/>
              <a:ext cx="687134" cy="299288"/>
              <a:chOff x="9804602" y="3764635"/>
              <a:chExt cx="875122" cy="398994"/>
            </a:xfrm>
          </p:grpSpPr>
          <p:sp>
            <p:nvSpPr>
              <p:cNvPr id="1445" name="Rectangle 46">
                <a:extLst>
                  <a:ext uri="{FF2B5EF4-FFF2-40B4-BE49-F238E27FC236}">
                    <a16:creationId xmlns:a16="http://schemas.microsoft.com/office/drawing/2014/main" id="{D93B076D-8C6A-47C1-24C5-29CC5D899040}"/>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6" name="Rectangle 47">
                <a:extLst>
                  <a:ext uri="{FF2B5EF4-FFF2-40B4-BE49-F238E27FC236}">
                    <a16:creationId xmlns:a16="http://schemas.microsoft.com/office/drawing/2014/main" id="{50DA45AE-0CB4-D5A7-97A2-91BC5D286A57}"/>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7" name="Rectangle 48">
                <a:extLst>
                  <a:ext uri="{FF2B5EF4-FFF2-40B4-BE49-F238E27FC236}">
                    <a16:creationId xmlns:a16="http://schemas.microsoft.com/office/drawing/2014/main" id="{89940411-8F04-28F5-7FEA-FCB8F3CA60D0}"/>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8" name="Rectangle 49">
                <a:extLst>
                  <a:ext uri="{FF2B5EF4-FFF2-40B4-BE49-F238E27FC236}">
                    <a16:creationId xmlns:a16="http://schemas.microsoft.com/office/drawing/2014/main" id="{17F3B6ED-AC4F-6613-62F3-2BE95A525EFA}"/>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9" name="Rectangle 50">
                <a:extLst>
                  <a:ext uri="{FF2B5EF4-FFF2-40B4-BE49-F238E27FC236}">
                    <a16:creationId xmlns:a16="http://schemas.microsoft.com/office/drawing/2014/main" id="{A0E0C1EC-17F2-2448-0053-22BDAFD6EB5B}"/>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0" name="Rectangle 51">
                <a:extLst>
                  <a:ext uri="{FF2B5EF4-FFF2-40B4-BE49-F238E27FC236}">
                    <a16:creationId xmlns:a16="http://schemas.microsoft.com/office/drawing/2014/main" id="{5F0D7C91-428C-CAFE-E55F-243775B3B11F}"/>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1" name="Rectangle 52">
                <a:extLst>
                  <a:ext uri="{FF2B5EF4-FFF2-40B4-BE49-F238E27FC236}">
                    <a16:creationId xmlns:a16="http://schemas.microsoft.com/office/drawing/2014/main" id="{11E7D80C-CAC5-1734-8BAF-8660D898254C}"/>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2" name="Rectangle 53">
                <a:extLst>
                  <a:ext uri="{FF2B5EF4-FFF2-40B4-BE49-F238E27FC236}">
                    <a16:creationId xmlns:a16="http://schemas.microsoft.com/office/drawing/2014/main" id="{8F2F24A2-1434-AAEE-0F22-84A939AB58BE}"/>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3" name="Rectangle 54">
                <a:extLst>
                  <a:ext uri="{FF2B5EF4-FFF2-40B4-BE49-F238E27FC236}">
                    <a16:creationId xmlns:a16="http://schemas.microsoft.com/office/drawing/2014/main" id="{6FDC8C84-E2AC-A62F-9DD9-E7FD23B0D4E7}"/>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4" name="Rectangle 55">
                <a:extLst>
                  <a:ext uri="{FF2B5EF4-FFF2-40B4-BE49-F238E27FC236}">
                    <a16:creationId xmlns:a16="http://schemas.microsoft.com/office/drawing/2014/main" id="{5034D216-003C-90A9-629B-38764439DF6A}"/>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5" name="Rectangle 56">
                <a:extLst>
                  <a:ext uri="{FF2B5EF4-FFF2-40B4-BE49-F238E27FC236}">
                    <a16:creationId xmlns:a16="http://schemas.microsoft.com/office/drawing/2014/main" id="{71AA79FF-C846-F178-65F9-F30EBA804E05}"/>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6" name="Rectangle 57">
                <a:extLst>
                  <a:ext uri="{FF2B5EF4-FFF2-40B4-BE49-F238E27FC236}">
                    <a16:creationId xmlns:a16="http://schemas.microsoft.com/office/drawing/2014/main" id="{6D463ED0-3658-4F31-3ACA-2BA1E0C1BA63}"/>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57" name="Rectangle 58">
                <a:extLst>
                  <a:ext uri="{FF2B5EF4-FFF2-40B4-BE49-F238E27FC236}">
                    <a16:creationId xmlns:a16="http://schemas.microsoft.com/office/drawing/2014/main" id="{D4AAAD23-4D82-238E-0423-DD90A7203687}"/>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66" name="Group 59">
              <a:extLst>
                <a:ext uri="{FF2B5EF4-FFF2-40B4-BE49-F238E27FC236}">
                  <a16:creationId xmlns:a16="http://schemas.microsoft.com/office/drawing/2014/main" id="{8D8889EF-65E3-727F-1925-B62C2337C95A}"/>
                </a:ext>
              </a:extLst>
            </p:cNvPr>
            <p:cNvGrpSpPr/>
            <p:nvPr/>
          </p:nvGrpSpPr>
          <p:grpSpPr>
            <a:xfrm>
              <a:off x="6500404" y="2981555"/>
              <a:ext cx="687134" cy="299288"/>
              <a:chOff x="9804602" y="3764635"/>
              <a:chExt cx="875122" cy="398994"/>
            </a:xfrm>
          </p:grpSpPr>
          <p:sp>
            <p:nvSpPr>
              <p:cNvPr id="1432" name="Rectangle 60">
                <a:extLst>
                  <a:ext uri="{FF2B5EF4-FFF2-40B4-BE49-F238E27FC236}">
                    <a16:creationId xmlns:a16="http://schemas.microsoft.com/office/drawing/2014/main" id="{2A081B55-1D9D-5FFF-2BD7-83C2EF9C1601}"/>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3" name="Rectangle 61">
                <a:extLst>
                  <a:ext uri="{FF2B5EF4-FFF2-40B4-BE49-F238E27FC236}">
                    <a16:creationId xmlns:a16="http://schemas.microsoft.com/office/drawing/2014/main" id="{C748427A-8405-646E-C9F5-B4348208C4DA}"/>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4" name="Rectangle 62">
                <a:extLst>
                  <a:ext uri="{FF2B5EF4-FFF2-40B4-BE49-F238E27FC236}">
                    <a16:creationId xmlns:a16="http://schemas.microsoft.com/office/drawing/2014/main" id="{D78537DC-3821-C778-771C-6AB37E0D8050}"/>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5" name="Rectangle 63">
                <a:extLst>
                  <a:ext uri="{FF2B5EF4-FFF2-40B4-BE49-F238E27FC236}">
                    <a16:creationId xmlns:a16="http://schemas.microsoft.com/office/drawing/2014/main" id="{2AD61C14-06C6-3E6C-C098-C682D1CDC208}"/>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6" name="Rectangle 64">
                <a:extLst>
                  <a:ext uri="{FF2B5EF4-FFF2-40B4-BE49-F238E27FC236}">
                    <a16:creationId xmlns:a16="http://schemas.microsoft.com/office/drawing/2014/main" id="{5F6EC51B-34DB-562E-F03D-B4F15E6BF6AE}"/>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7" name="Rectangle 65">
                <a:extLst>
                  <a:ext uri="{FF2B5EF4-FFF2-40B4-BE49-F238E27FC236}">
                    <a16:creationId xmlns:a16="http://schemas.microsoft.com/office/drawing/2014/main" id="{8A0D1CE8-68B8-7C01-869B-6095E8C7D4FC}"/>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8" name="Rectangle 66">
                <a:extLst>
                  <a:ext uri="{FF2B5EF4-FFF2-40B4-BE49-F238E27FC236}">
                    <a16:creationId xmlns:a16="http://schemas.microsoft.com/office/drawing/2014/main" id="{9E69A5D6-12B9-47D8-DE43-5BF6000CBA8C}"/>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9" name="Rectangle 67">
                <a:extLst>
                  <a:ext uri="{FF2B5EF4-FFF2-40B4-BE49-F238E27FC236}">
                    <a16:creationId xmlns:a16="http://schemas.microsoft.com/office/drawing/2014/main" id="{3B92FA1D-DA71-C176-CA40-3A1DD4A75811}"/>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0" name="Rectangle 68">
                <a:extLst>
                  <a:ext uri="{FF2B5EF4-FFF2-40B4-BE49-F238E27FC236}">
                    <a16:creationId xmlns:a16="http://schemas.microsoft.com/office/drawing/2014/main" id="{693EE3A2-FF6E-F232-123C-0E45CDA6F289}"/>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1" name="Rectangle 69">
                <a:extLst>
                  <a:ext uri="{FF2B5EF4-FFF2-40B4-BE49-F238E27FC236}">
                    <a16:creationId xmlns:a16="http://schemas.microsoft.com/office/drawing/2014/main" id="{DBA46C4E-0F1E-892A-B2B4-20EEA683BC76}"/>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2" name="Rectangle 70">
                <a:extLst>
                  <a:ext uri="{FF2B5EF4-FFF2-40B4-BE49-F238E27FC236}">
                    <a16:creationId xmlns:a16="http://schemas.microsoft.com/office/drawing/2014/main" id="{699DBECC-D88F-B0F2-F063-C358A6AE91B3}"/>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3" name="Rectangle 71">
                <a:extLst>
                  <a:ext uri="{FF2B5EF4-FFF2-40B4-BE49-F238E27FC236}">
                    <a16:creationId xmlns:a16="http://schemas.microsoft.com/office/drawing/2014/main" id="{4CCBCC99-0524-9D93-D018-687E4A737123}"/>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44" name="Rectangle 72">
                <a:extLst>
                  <a:ext uri="{FF2B5EF4-FFF2-40B4-BE49-F238E27FC236}">
                    <a16:creationId xmlns:a16="http://schemas.microsoft.com/office/drawing/2014/main" id="{9D4DF427-FC4D-BC68-CE42-55C0BF8BC672}"/>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67" name="Group 73">
              <a:extLst>
                <a:ext uri="{FF2B5EF4-FFF2-40B4-BE49-F238E27FC236}">
                  <a16:creationId xmlns:a16="http://schemas.microsoft.com/office/drawing/2014/main" id="{C597F058-26FB-6D13-6489-F80BB5FFE811}"/>
                </a:ext>
              </a:extLst>
            </p:cNvPr>
            <p:cNvGrpSpPr/>
            <p:nvPr/>
          </p:nvGrpSpPr>
          <p:grpSpPr>
            <a:xfrm>
              <a:off x="8684967" y="3002219"/>
              <a:ext cx="687134" cy="299288"/>
              <a:chOff x="9804602" y="3764635"/>
              <a:chExt cx="875122" cy="398994"/>
            </a:xfrm>
          </p:grpSpPr>
          <p:sp>
            <p:nvSpPr>
              <p:cNvPr id="1419" name="Rectangle 74">
                <a:extLst>
                  <a:ext uri="{FF2B5EF4-FFF2-40B4-BE49-F238E27FC236}">
                    <a16:creationId xmlns:a16="http://schemas.microsoft.com/office/drawing/2014/main" id="{7080CF95-C57E-6CA8-4960-218299E3B245}"/>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0" name="Rectangle 75">
                <a:extLst>
                  <a:ext uri="{FF2B5EF4-FFF2-40B4-BE49-F238E27FC236}">
                    <a16:creationId xmlns:a16="http://schemas.microsoft.com/office/drawing/2014/main" id="{11F61DD2-CB0B-EFD9-7BB0-FA40F9694085}"/>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1" name="Rectangle 76">
                <a:extLst>
                  <a:ext uri="{FF2B5EF4-FFF2-40B4-BE49-F238E27FC236}">
                    <a16:creationId xmlns:a16="http://schemas.microsoft.com/office/drawing/2014/main" id="{4680D382-72A4-BB0B-1FAC-409500283BBB}"/>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2" name="Rectangle 77">
                <a:extLst>
                  <a:ext uri="{FF2B5EF4-FFF2-40B4-BE49-F238E27FC236}">
                    <a16:creationId xmlns:a16="http://schemas.microsoft.com/office/drawing/2014/main" id="{0EBDA3F8-5246-4B70-ADD8-96AA459D50CB}"/>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3" name="Rectangle 78">
                <a:extLst>
                  <a:ext uri="{FF2B5EF4-FFF2-40B4-BE49-F238E27FC236}">
                    <a16:creationId xmlns:a16="http://schemas.microsoft.com/office/drawing/2014/main" id="{9C1E2177-A16A-6938-6CB1-D1953B68CCC2}"/>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4" name="Rectangle 79">
                <a:extLst>
                  <a:ext uri="{FF2B5EF4-FFF2-40B4-BE49-F238E27FC236}">
                    <a16:creationId xmlns:a16="http://schemas.microsoft.com/office/drawing/2014/main" id="{9E6D3656-4E7B-68EA-C260-F017562C6B6A}"/>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5" name="Rectangle 80">
                <a:extLst>
                  <a:ext uri="{FF2B5EF4-FFF2-40B4-BE49-F238E27FC236}">
                    <a16:creationId xmlns:a16="http://schemas.microsoft.com/office/drawing/2014/main" id="{8529FFDC-4548-69DC-D90E-649B8C436B52}"/>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6" name="Rectangle 81">
                <a:extLst>
                  <a:ext uri="{FF2B5EF4-FFF2-40B4-BE49-F238E27FC236}">
                    <a16:creationId xmlns:a16="http://schemas.microsoft.com/office/drawing/2014/main" id="{6AEBB137-B55A-F530-3EFC-6442BF6A8EA2}"/>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7" name="Rectangle 82">
                <a:extLst>
                  <a:ext uri="{FF2B5EF4-FFF2-40B4-BE49-F238E27FC236}">
                    <a16:creationId xmlns:a16="http://schemas.microsoft.com/office/drawing/2014/main" id="{AB5E6EC4-E284-A5E3-D610-DE979CCBA5A6}"/>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8" name="Rectangle 83">
                <a:extLst>
                  <a:ext uri="{FF2B5EF4-FFF2-40B4-BE49-F238E27FC236}">
                    <a16:creationId xmlns:a16="http://schemas.microsoft.com/office/drawing/2014/main" id="{21417052-4589-A363-10CC-5C91834D49C3}"/>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29" name="Rectangle 84">
                <a:extLst>
                  <a:ext uri="{FF2B5EF4-FFF2-40B4-BE49-F238E27FC236}">
                    <a16:creationId xmlns:a16="http://schemas.microsoft.com/office/drawing/2014/main" id="{01462E81-B0E5-6130-B223-9590766595EB}"/>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0" name="Rectangle 85">
                <a:extLst>
                  <a:ext uri="{FF2B5EF4-FFF2-40B4-BE49-F238E27FC236}">
                    <a16:creationId xmlns:a16="http://schemas.microsoft.com/office/drawing/2014/main" id="{0F1360F8-C7EB-6AEA-04CF-8A043EBAD3D9}"/>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31" name="Rectangle 86">
                <a:extLst>
                  <a:ext uri="{FF2B5EF4-FFF2-40B4-BE49-F238E27FC236}">
                    <a16:creationId xmlns:a16="http://schemas.microsoft.com/office/drawing/2014/main" id="{AD8B7E18-BD3C-DA30-09FC-23B6A17B5E59}"/>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68" name="Group 87">
              <a:extLst>
                <a:ext uri="{FF2B5EF4-FFF2-40B4-BE49-F238E27FC236}">
                  <a16:creationId xmlns:a16="http://schemas.microsoft.com/office/drawing/2014/main" id="{511BAF3E-D245-63D2-080A-F8CE18D42CDA}"/>
                </a:ext>
              </a:extLst>
            </p:cNvPr>
            <p:cNvGrpSpPr/>
            <p:nvPr/>
          </p:nvGrpSpPr>
          <p:grpSpPr>
            <a:xfrm>
              <a:off x="10074420" y="2988360"/>
              <a:ext cx="687134" cy="299288"/>
              <a:chOff x="9804602" y="3764635"/>
              <a:chExt cx="875122" cy="398994"/>
            </a:xfrm>
          </p:grpSpPr>
          <p:sp>
            <p:nvSpPr>
              <p:cNvPr id="1406" name="Rectangle 88">
                <a:extLst>
                  <a:ext uri="{FF2B5EF4-FFF2-40B4-BE49-F238E27FC236}">
                    <a16:creationId xmlns:a16="http://schemas.microsoft.com/office/drawing/2014/main" id="{C8DAA1AB-CC21-B404-1DE8-46BFB739397D}"/>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7" name="Rectangle 89">
                <a:extLst>
                  <a:ext uri="{FF2B5EF4-FFF2-40B4-BE49-F238E27FC236}">
                    <a16:creationId xmlns:a16="http://schemas.microsoft.com/office/drawing/2014/main" id="{9F4063CF-8D5B-362A-4255-959648F1EB58}"/>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8" name="Rectangle 90">
                <a:extLst>
                  <a:ext uri="{FF2B5EF4-FFF2-40B4-BE49-F238E27FC236}">
                    <a16:creationId xmlns:a16="http://schemas.microsoft.com/office/drawing/2014/main" id="{74DDAA23-6C03-24F9-3812-73CF76E350C9}"/>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9" name="Rectangle 91">
                <a:extLst>
                  <a:ext uri="{FF2B5EF4-FFF2-40B4-BE49-F238E27FC236}">
                    <a16:creationId xmlns:a16="http://schemas.microsoft.com/office/drawing/2014/main" id="{D3ECE7B1-B3F3-111B-A393-A801F8FDE089}"/>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0" name="Rectangle 92">
                <a:extLst>
                  <a:ext uri="{FF2B5EF4-FFF2-40B4-BE49-F238E27FC236}">
                    <a16:creationId xmlns:a16="http://schemas.microsoft.com/office/drawing/2014/main" id="{FB83A811-C447-1847-EC08-F1E973311F3F}"/>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1" name="Rectangle 93">
                <a:extLst>
                  <a:ext uri="{FF2B5EF4-FFF2-40B4-BE49-F238E27FC236}">
                    <a16:creationId xmlns:a16="http://schemas.microsoft.com/office/drawing/2014/main" id="{1B15F234-C395-1A2C-B9A2-EB1CDCB381FB}"/>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2" name="Rectangle 94">
                <a:extLst>
                  <a:ext uri="{FF2B5EF4-FFF2-40B4-BE49-F238E27FC236}">
                    <a16:creationId xmlns:a16="http://schemas.microsoft.com/office/drawing/2014/main" id="{CCC2D708-AC0E-F6EA-4121-0EA95754C774}"/>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3" name="Rectangle 95">
                <a:extLst>
                  <a:ext uri="{FF2B5EF4-FFF2-40B4-BE49-F238E27FC236}">
                    <a16:creationId xmlns:a16="http://schemas.microsoft.com/office/drawing/2014/main" id="{D5EC8E2D-5455-763D-6408-B6661EDB5B12}"/>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4" name="Rectangle 96">
                <a:extLst>
                  <a:ext uri="{FF2B5EF4-FFF2-40B4-BE49-F238E27FC236}">
                    <a16:creationId xmlns:a16="http://schemas.microsoft.com/office/drawing/2014/main" id="{997D3C59-5D21-512E-B3E8-3B167F8C27B6}"/>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5" name="Rectangle 97">
                <a:extLst>
                  <a:ext uri="{FF2B5EF4-FFF2-40B4-BE49-F238E27FC236}">
                    <a16:creationId xmlns:a16="http://schemas.microsoft.com/office/drawing/2014/main" id="{239D6285-8162-BB3D-6D3D-27DFA4AA9DB6}"/>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6" name="Rectangle 98">
                <a:extLst>
                  <a:ext uri="{FF2B5EF4-FFF2-40B4-BE49-F238E27FC236}">
                    <a16:creationId xmlns:a16="http://schemas.microsoft.com/office/drawing/2014/main" id="{EEEA6101-6B44-A49F-3986-C2258085D9E6}"/>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7" name="Rectangle 99">
                <a:extLst>
                  <a:ext uri="{FF2B5EF4-FFF2-40B4-BE49-F238E27FC236}">
                    <a16:creationId xmlns:a16="http://schemas.microsoft.com/office/drawing/2014/main" id="{1F4B8683-0FB6-9E6F-8F3A-BE4EDE2C8314}"/>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18" name="Rectangle 100">
                <a:extLst>
                  <a:ext uri="{FF2B5EF4-FFF2-40B4-BE49-F238E27FC236}">
                    <a16:creationId xmlns:a16="http://schemas.microsoft.com/office/drawing/2014/main" id="{3DFCC7D4-801F-0D4E-EBDE-6C6C9FC5D98E}"/>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69" name="Group 103">
              <a:extLst>
                <a:ext uri="{FF2B5EF4-FFF2-40B4-BE49-F238E27FC236}">
                  <a16:creationId xmlns:a16="http://schemas.microsoft.com/office/drawing/2014/main" id="{A8715161-1EA0-C470-E8A0-3A65D49093E4}"/>
                </a:ext>
              </a:extLst>
            </p:cNvPr>
            <p:cNvGrpSpPr/>
            <p:nvPr/>
          </p:nvGrpSpPr>
          <p:grpSpPr>
            <a:xfrm>
              <a:off x="6506747" y="2340774"/>
              <a:ext cx="687134" cy="299288"/>
              <a:chOff x="9804602" y="3764635"/>
              <a:chExt cx="875122" cy="398994"/>
            </a:xfrm>
          </p:grpSpPr>
          <p:sp>
            <p:nvSpPr>
              <p:cNvPr id="1393" name="Rectangle 104">
                <a:extLst>
                  <a:ext uri="{FF2B5EF4-FFF2-40B4-BE49-F238E27FC236}">
                    <a16:creationId xmlns:a16="http://schemas.microsoft.com/office/drawing/2014/main" id="{6E366AAD-016A-339B-F076-298EF6320ECB}"/>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4" name="Rectangle 105">
                <a:extLst>
                  <a:ext uri="{FF2B5EF4-FFF2-40B4-BE49-F238E27FC236}">
                    <a16:creationId xmlns:a16="http://schemas.microsoft.com/office/drawing/2014/main" id="{37945840-6DC3-8628-20EB-23FA8A2065D4}"/>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5" name="Rectangle 106">
                <a:extLst>
                  <a:ext uri="{FF2B5EF4-FFF2-40B4-BE49-F238E27FC236}">
                    <a16:creationId xmlns:a16="http://schemas.microsoft.com/office/drawing/2014/main" id="{4E9EE46E-0004-C56A-8A4A-88C309DC8597}"/>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6" name="Rectangle 107">
                <a:extLst>
                  <a:ext uri="{FF2B5EF4-FFF2-40B4-BE49-F238E27FC236}">
                    <a16:creationId xmlns:a16="http://schemas.microsoft.com/office/drawing/2014/main" id="{E36FC950-28AF-D1DE-C1C4-0715EE6154D2}"/>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7" name="Rectangle 108">
                <a:extLst>
                  <a:ext uri="{FF2B5EF4-FFF2-40B4-BE49-F238E27FC236}">
                    <a16:creationId xmlns:a16="http://schemas.microsoft.com/office/drawing/2014/main" id="{70B6AAB9-AB5E-0D3F-2FB9-255EA13A34C2}"/>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8" name="Rectangle 109">
                <a:extLst>
                  <a:ext uri="{FF2B5EF4-FFF2-40B4-BE49-F238E27FC236}">
                    <a16:creationId xmlns:a16="http://schemas.microsoft.com/office/drawing/2014/main" id="{289F59A0-C5ED-C1F1-F882-80E3D6D53656}"/>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9" name="Rectangle 110">
                <a:extLst>
                  <a:ext uri="{FF2B5EF4-FFF2-40B4-BE49-F238E27FC236}">
                    <a16:creationId xmlns:a16="http://schemas.microsoft.com/office/drawing/2014/main" id="{89FE24A3-F87E-5C4F-98AF-C3B4D87D051E}"/>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0" name="Rectangle 111">
                <a:extLst>
                  <a:ext uri="{FF2B5EF4-FFF2-40B4-BE49-F238E27FC236}">
                    <a16:creationId xmlns:a16="http://schemas.microsoft.com/office/drawing/2014/main" id="{67AC2B90-7B58-2658-A378-7A504A4F30E7}"/>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1" name="Rectangle 112">
                <a:extLst>
                  <a:ext uri="{FF2B5EF4-FFF2-40B4-BE49-F238E27FC236}">
                    <a16:creationId xmlns:a16="http://schemas.microsoft.com/office/drawing/2014/main" id="{DAAB80AE-6D57-B74A-4E8F-C79CE8B7AE35}"/>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2" name="Rectangle 113">
                <a:extLst>
                  <a:ext uri="{FF2B5EF4-FFF2-40B4-BE49-F238E27FC236}">
                    <a16:creationId xmlns:a16="http://schemas.microsoft.com/office/drawing/2014/main" id="{D5B609EA-DE0C-C1BC-B7C8-D86759EF432B}"/>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3" name="Rectangle 114">
                <a:extLst>
                  <a:ext uri="{FF2B5EF4-FFF2-40B4-BE49-F238E27FC236}">
                    <a16:creationId xmlns:a16="http://schemas.microsoft.com/office/drawing/2014/main" id="{7F972572-750C-AF32-581B-2F5207B770C7}"/>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4" name="Rectangle 115">
                <a:extLst>
                  <a:ext uri="{FF2B5EF4-FFF2-40B4-BE49-F238E27FC236}">
                    <a16:creationId xmlns:a16="http://schemas.microsoft.com/office/drawing/2014/main" id="{53EA8319-C6F9-9708-BE82-1D15BE9F76F4}"/>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405" name="Rectangle 116">
                <a:extLst>
                  <a:ext uri="{FF2B5EF4-FFF2-40B4-BE49-F238E27FC236}">
                    <a16:creationId xmlns:a16="http://schemas.microsoft.com/office/drawing/2014/main" id="{2B42F5CE-0077-915D-3AA5-265D45EE5B4E}"/>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cxnSp>
          <p:nvCxnSpPr>
            <p:cNvPr id="1270" name="Straight Connector 26">
              <a:extLst>
                <a:ext uri="{FF2B5EF4-FFF2-40B4-BE49-F238E27FC236}">
                  <a16:creationId xmlns:a16="http://schemas.microsoft.com/office/drawing/2014/main" id="{1A1B7A6C-4760-E4E1-E188-66E73198337E}"/>
                </a:ext>
              </a:extLst>
            </p:cNvPr>
            <p:cNvCxnSpPr>
              <a:stCxn id="1432" idx="0"/>
              <a:endCxn id="1393" idx="2"/>
            </p:cNvCxnSpPr>
            <p:nvPr/>
          </p:nvCxnSpPr>
          <p:spPr>
            <a:xfrm flipV="1">
              <a:off x="6843971" y="2640062"/>
              <a:ext cx="6344" cy="341493"/>
            </a:xfrm>
            <a:prstGeom prst="line">
              <a:avLst/>
            </a:prstGeom>
            <a:noFill/>
            <a:ln w="19050" cap="flat" cmpd="sng" algn="ctr">
              <a:solidFill>
                <a:sysClr val="windowText" lastClr="000000"/>
              </a:solidFill>
              <a:prstDash val="solid"/>
            </a:ln>
            <a:effectLst/>
          </p:spPr>
        </p:cxnSp>
        <p:grpSp>
          <p:nvGrpSpPr>
            <p:cNvPr id="1271" name="Group 45">
              <a:extLst>
                <a:ext uri="{FF2B5EF4-FFF2-40B4-BE49-F238E27FC236}">
                  <a16:creationId xmlns:a16="http://schemas.microsoft.com/office/drawing/2014/main" id="{2C1021A0-43EC-9A06-B9FC-257F5169EF43}"/>
                </a:ext>
              </a:extLst>
            </p:cNvPr>
            <p:cNvGrpSpPr/>
            <p:nvPr/>
          </p:nvGrpSpPr>
          <p:grpSpPr>
            <a:xfrm>
              <a:off x="8686917" y="2340774"/>
              <a:ext cx="687134" cy="299288"/>
              <a:chOff x="9804602" y="3764635"/>
              <a:chExt cx="875122" cy="398994"/>
            </a:xfrm>
          </p:grpSpPr>
          <p:sp>
            <p:nvSpPr>
              <p:cNvPr id="1380" name="Rectangle 46">
                <a:extLst>
                  <a:ext uri="{FF2B5EF4-FFF2-40B4-BE49-F238E27FC236}">
                    <a16:creationId xmlns:a16="http://schemas.microsoft.com/office/drawing/2014/main" id="{C1C466F4-D2E6-4422-45A8-807A50627983}"/>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1" name="Rectangle 47">
                <a:extLst>
                  <a:ext uri="{FF2B5EF4-FFF2-40B4-BE49-F238E27FC236}">
                    <a16:creationId xmlns:a16="http://schemas.microsoft.com/office/drawing/2014/main" id="{ADD890E9-55A9-BDF2-2CF6-9FE4A5440B15}"/>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2" name="Rectangle 48">
                <a:extLst>
                  <a:ext uri="{FF2B5EF4-FFF2-40B4-BE49-F238E27FC236}">
                    <a16:creationId xmlns:a16="http://schemas.microsoft.com/office/drawing/2014/main" id="{DFF68EC9-E554-A462-E1B6-9365F0883A1C}"/>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3" name="Rectangle 49">
                <a:extLst>
                  <a:ext uri="{FF2B5EF4-FFF2-40B4-BE49-F238E27FC236}">
                    <a16:creationId xmlns:a16="http://schemas.microsoft.com/office/drawing/2014/main" id="{3E4BCC3F-8267-9028-684B-69DD0808B774}"/>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4" name="Rectangle 50">
                <a:extLst>
                  <a:ext uri="{FF2B5EF4-FFF2-40B4-BE49-F238E27FC236}">
                    <a16:creationId xmlns:a16="http://schemas.microsoft.com/office/drawing/2014/main" id="{1CDF5E63-8039-9F37-2390-B3D3E2AFE10A}"/>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5" name="Rectangle 51">
                <a:extLst>
                  <a:ext uri="{FF2B5EF4-FFF2-40B4-BE49-F238E27FC236}">
                    <a16:creationId xmlns:a16="http://schemas.microsoft.com/office/drawing/2014/main" id="{B3B74091-5305-2B65-B2AF-42A8057BD6A4}"/>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6" name="Rectangle 52">
                <a:extLst>
                  <a:ext uri="{FF2B5EF4-FFF2-40B4-BE49-F238E27FC236}">
                    <a16:creationId xmlns:a16="http://schemas.microsoft.com/office/drawing/2014/main" id="{1AF4DC4A-BECF-F076-CDB8-68ABD354FC5C}"/>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7" name="Rectangle 53">
                <a:extLst>
                  <a:ext uri="{FF2B5EF4-FFF2-40B4-BE49-F238E27FC236}">
                    <a16:creationId xmlns:a16="http://schemas.microsoft.com/office/drawing/2014/main" id="{8EE10733-F892-4178-70BD-24FFC9284194}"/>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8" name="Rectangle 54">
                <a:extLst>
                  <a:ext uri="{FF2B5EF4-FFF2-40B4-BE49-F238E27FC236}">
                    <a16:creationId xmlns:a16="http://schemas.microsoft.com/office/drawing/2014/main" id="{51C9B172-A337-44EB-4B53-FE09FC9C721D}"/>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89" name="Rectangle 55">
                <a:extLst>
                  <a:ext uri="{FF2B5EF4-FFF2-40B4-BE49-F238E27FC236}">
                    <a16:creationId xmlns:a16="http://schemas.microsoft.com/office/drawing/2014/main" id="{4546BBDF-83D4-005B-9D6A-91A5EEE0713F}"/>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0" name="Rectangle 56">
                <a:extLst>
                  <a:ext uri="{FF2B5EF4-FFF2-40B4-BE49-F238E27FC236}">
                    <a16:creationId xmlns:a16="http://schemas.microsoft.com/office/drawing/2014/main" id="{BFC3CF8A-F360-2E4D-E882-FC0CF2064B8F}"/>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1" name="Rectangle 57">
                <a:extLst>
                  <a:ext uri="{FF2B5EF4-FFF2-40B4-BE49-F238E27FC236}">
                    <a16:creationId xmlns:a16="http://schemas.microsoft.com/office/drawing/2014/main" id="{F01106D9-4818-8F6C-9A74-6346DCB274BB}"/>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92" name="Rectangle 58">
                <a:extLst>
                  <a:ext uri="{FF2B5EF4-FFF2-40B4-BE49-F238E27FC236}">
                    <a16:creationId xmlns:a16="http://schemas.microsoft.com/office/drawing/2014/main" id="{C8AA7904-6AB0-689E-B7F1-1F461D914BF2}"/>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cxnSp>
          <p:nvCxnSpPr>
            <p:cNvPr id="1272" name="Straight Connector 27">
              <a:extLst>
                <a:ext uri="{FF2B5EF4-FFF2-40B4-BE49-F238E27FC236}">
                  <a16:creationId xmlns:a16="http://schemas.microsoft.com/office/drawing/2014/main" id="{DFDEF583-69BF-E0E7-9749-3B664BC76DD9}"/>
                </a:ext>
              </a:extLst>
            </p:cNvPr>
            <p:cNvCxnSpPr>
              <a:stCxn id="1393" idx="2"/>
              <a:endCxn id="1419" idx="0"/>
            </p:cNvCxnSpPr>
            <p:nvPr/>
          </p:nvCxnSpPr>
          <p:spPr>
            <a:xfrm>
              <a:off x="6850314" y="2640062"/>
              <a:ext cx="2178220" cy="362157"/>
            </a:xfrm>
            <a:prstGeom prst="line">
              <a:avLst/>
            </a:prstGeom>
            <a:noFill/>
            <a:ln w="19050" cap="flat" cmpd="sng" algn="ctr">
              <a:solidFill>
                <a:sysClr val="windowText" lastClr="000000"/>
              </a:solidFill>
              <a:prstDash val="solid"/>
            </a:ln>
            <a:effectLst/>
          </p:spPr>
        </p:cxnSp>
        <p:cxnSp>
          <p:nvCxnSpPr>
            <p:cNvPr id="1273" name="Straight Connector 29">
              <a:extLst>
                <a:ext uri="{FF2B5EF4-FFF2-40B4-BE49-F238E27FC236}">
                  <a16:creationId xmlns:a16="http://schemas.microsoft.com/office/drawing/2014/main" id="{3A85B9C5-14EF-D24B-9B2A-32A0197D0BC0}"/>
                </a:ext>
              </a:extLst>
            </p:cNvPr>
            <p:cNvCxnSpPr>
              <a:stCxn id="1380" idx="2"/>
              <a:endCxn id="1432" idx="0"/>
            </p:cNvCxnSpPr>
            <p:nvPr/>
          </p:nvCxnSpPr>
          <p:spPr>
            <a:xfrm flipH="1">
              <a:off x="6843971" y="2640062"/>
              <a:ext cx="2186513" cy="341493"/>
            </a:xfrm>
            <a:prstGeom prst="line">
              <a:avLst/>
            </a:prstGeom>
            <a:noFill/>
            <a:ln w="19050" cap="flat" cmpd="sng" algn="ctr">
              <a:solidFill>
                <a:sysClr val="windowText" lastClr="000000"/>
              </a:solidFill>
              <a:prstDash val="solid"/>
            </a:ln>
            <a:effectLst/>
          </p:spPr>
        </p:cxnSp>
        <p:cxnSp>
          <p:nvCxnSpPr>
            <p:cNvPr id="1274" name="Straight Connector 29">
              <a:extLst>
                <a:ext uri="{FF2B5EF4-FFF2-40B4-BE49-F238E27FC236}">
                  <a16:creationId xmlns:a16="http://schemas.microsoft.com/office/drawing/2014/main" id="{782213FF-A2A0-64FB-2190-ECD88087810D}"/>
                </a:ext>
              </a:extLst>
            </p:cNvPr>
            <p:cNvCxnSpPr>
              <a:stCxn id="1380" idx="2"/>
              <a:endCxn id="1406" idx="0"/>
            </p:cNvCxnSpPr>
            <p:nvPr/>
          </p:nvCxnSpPr>
          <p:spPr>
            <a:xfrm>
              <a:off x="9030484" y="2640062"/>
              <a:ext cx="1387503" cy="348298"/>
            </a:xfrm>
            <a:prstGeom prst="line">
              <a:avLst/>
            </a:prstGeom>
            <a:noFill/>
            <a:ln w="19050" cap="flat" cmpd="sng" algn="ctr">
              <a:solidFill>
                <a:sysClr val="windowText" lastClr="000000"/>
              </a:solidFill>
              <a:prstDash val="solid"/>
            </a:ln>
            <a:effectLst/>
          </p:spPr>
        </p:cxnSp>
        <p:grpSp>
          <p:nvGrpSpPr>
            <p:cNvPr id="1275" name="Group 45">
              <a:extLst>
                <a:ext uri="{FF2B5EF4-FFF2-40B4-BE49-F238E27FC236}">
                  <a16:creationId xmlns:a16="http://schemas.microsoft.com/office/drawing/2014/main" id="{C1059ECC-2723-F6D1-4B2F-9336CF6E32B8}"/>
                </a:ext>
              </a:extLst>
            </p:cNvPr>
            <p:cNvGrpSpPr/>
            <p:nvPr/>
          </p:nvGrpSpPr>
          <p:grpSpPr>
            <a:xfrm>
              <a:off x="5122818" y="3849858"/>
              <a:ext cx="687134" cy="299288"/>
              <a:chOff x="9804602" y="3764635"/>
              <a:chExt cx="875122" cy="398994"/>
            </a:xfrm>
          </p:grpSpPr>
          <p:sp>
            <p:nvSpPr>
              <p:cNvPr id="1367" name="Rectangle 46">
                <a:extLst>
                  <a:ext uri="{FF2B5EF4-FFF2-40B4-BE49-F238E27FC236}">
                    <a16:creationId xmlns:a16="http://schemas.microsoft.com/office/drawing/2014/main" id="{BF662E26-96D0-80A5-2438-DEE4D85D46FF}"/>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8" name="Rectangle 47">
                <a:extLst>
                  <a:ext uri="{FF2B5EF4-FFF2-40B4-BE49-F238E27FC236}">
                    <a16:creationId xmlns:a16="http://schemas.microsoft.com/office/drawing/2014/main" id="{2D08A792-6E21-A357-7400-08E7A018A80D}"/>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9" name="Rectangle 48">
                <a:extLst>
                  <a:ext uri="{FF2B5EF4-FFF2-40B4-BE49-F238E27FC236}">
                    <a16:creationId xmlns:a16="http://schemas.microsoft.com/office/drawing/2014/main" id="{3120CA88-1638-A483-A95B-0CEDD9D0AF6D}"/>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0" name="Rectangle 49">
                <a:extLst>
                  <a:ext uri="{FF2B5EF4-FFF2-40B4-BE49-F238E27FC236}">
                    <a16:creationId xmlns:a16="http://schemas.microsoft.com/office/drawing/2014/main" id="{01BB8779-4D23-F61F-C504-CEDAA951E042}"/>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1" name="Rectangle 50">
                <a:extLst>
                  <a:ext uri="{FF2B5EF4-FFF2-40B4-BE49-F238E27FC236}">
                    <a16:creationId xmlns:a16="http://schemas.microsoft.com/office/drawing/2014/main" id="{BF282C2E-AAC1-32CD-25A2-04BB8E694218}"/>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2" name="Rectangle 51">
                <a:extLst>
                  <a:ext uri="{FF2B5EF4-FFF2-40B4-BE49-F238E27FC236}">
                    <a16:creationId xmlns:a16="http://schemas.microsoft.com/office/drawing/2014/main" id="{7C9C5810-9C1E-F826-8D8B-BBC4DAB72598}"/>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3" name="Rectangle 52">
                <a:extLst>
                  <a:ext uri="{FF2B5EF4-FFF2-40B4-BE49-F238E27FC236}">
                    <a16:creationId xmlns:a16="http://schemas.microsoft.com/office/drawing/2014/main" id="{0D2AC4A4-C64A-15A2-DBCC-C6773F44E9AE}"/>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4" name="Rectangle 53">
                <a:extLst>
                  <a:ext uri="{FF2B5EF4-FFF2-40B4-BE49-F238E27FC236}">
                    <a16:creationId xmlns:a16="http://schemas.microsoft.com/office/drawing/2014/main" id="{D687FF03-13EF-37B7-8406-AF2AF9FBAE1F}"/>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5" name="Rectangle 54">
                <a:extLst>
                  <a:ext uri="{FF2B5EF4-FFF2-40B4-BE49-F238E27FC236}">
                    <a16:creationId xmlns:a16="http://schemas.microsoft.com/office/drawing/2014/main" id="{F2869D42-AD74-CEBF-BF57-6573C083B16D}"/>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6" name="Rectangle 55">
                <a:extLst>
                  <a:ext uri="{FF2B5EF4-FFF2-40B4-BE49-F238E27FC236}">
                    <a16:creationId xmlns:a16="http://schemas.microsoft.com/office/drawing/2014/main" id="{F6E75906-FB5D-4BEA-FBA6-130E99A1701B}"/>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7" name="Rectangle 56">
                <a:extLst>
                  <a:ext uri="{FF2B5EF4-FFF2-40B4-BE49-F238E27FC236}">
                    <a16:creationId xmlns:a16="http://schemas.microsoft.com/office/drawing/2014/main" id="{F7AA946C-8D07-FC91-3ECC-625B1F1BF3FF}"/>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8" name="Rectangle 57">
                <a:extLst>
                  <a:ext uri="{FF2B5EF4-FFF2-40B4-BE49-F238E27FC236}">
                    <a16:creationId xmlns:a16="http://schemas.microsoft.com/office/drawing/2014/main" id="{591E0FD1-4815-A8D8-DA9C-72DE11BCC827}"/>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79" name="Rectangle 58">
                <a:extLst>
                  <a:ext uri="{FF2B5EF4-FFF2-40B4-BE49-F238E27FC236}">
                    <a16:creationId xmlns:a16="http://schemas.microsoft.com/office/drawing/2014/main" id="{C9C64CEE-BAB9-8634-C191-3286D7AF9F5D}"/>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76" name="Group 59">
              <a:extLst>
                <a:ext uri="{FF2B5EF4-FFF2-40B4-BE49-F238E27FC236}">
                  <a16:creationId xmlns:a16="http://schemas.microsoft.com/office/drawing/2014/main" id="{8A483397-D1C9-BA36-16F8-15E4FE814663}"/>
                </a:ext>
              </a:extLst>
            </p:cNvPr>
            <p:cNvGrpSpPr/>
            <p:nvPr/>
          </p:nvGrpSpPr>
          <p:grpSpPr>
            <a:xfrm>
              <a:off x="6500404" y="3843053"/>
              <a:ext cx="687134" cy="299288"/>
              <a:chOff x="9804602" y="3764635"/>
              <a:chExt cx="875122" cy="398994"/>
            </a:xfrm>
          </p:grpSpPr>
          <p:sp>
            <p:nvSpPr>
              <p:cNvPr id="1354" name="Rectangle 60">
                <a:extLst>
                  <a:ext uri="{FF2B5EF4-FFF2-40B4-BE49-F238E27FC236}">
                    <a16:creationId xmlns:a16="http://schemas.microsoft.com/office/drawing/2014/main" id="{8DDD807D-0403-0550-9B66-EEF3113EA7EE}"/>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5" name="Rectangle 61">
                <a:extLst>
                  <a:ext uri="{FF2B5EF4-FFF2-40B4-BE49-F238E27FC236}">
                    <a16:creationId xmlns:a16="http://schemas.microsoft.com/office/drawing/2014/main" id="{C13F5086-857F-33C0-9B9C-D9E65357673A}"/>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6" name="Rectangle 62">
                <a:extLst>
                  <a:ext uri="{FF2B5EF4-FFF2-40B4-BE49-F238E27FC236}">
                    <a16:creationId xmlns:a16="http://schemas.microsoft.com/office/drawing/2014/main" id="{BC80D600-932F-646A-74C1-32DC6479701D}"/>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7" name="Rectangle 63">
                <a:extLst>
                  <a:ext uri="{FF2B5EF4-FFF2-40B4-BE49-F238E27FC236}">
                    <a16:creationId xmlns:a16="http://schemas.microsoft.com/office/drawing/2014/main" id="{CCAEBDE4-5592-7999-81CC-5759D65164A9}"/>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8" name="Rectangle 64">
                <a:extLst>
                  <a:ext uri="{FF2B5EF4-FFF2-40B4-BE49-F238E27FC236}">
                    <a16:creationId xmlns:a16="http://schemas.microsoft.com/office/drawing/2014/main" id="{6EC690CF-484B-CCE6-C3D5-485FD56A45C0}"/>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9" name="Rectangle 65">
                <a:extLst>
                  <a:ext uri="{FF2B5EF4-FFF2-40B4-BE49-F238E27FC236}">
                    <a16:creationId xmlns:a16="http://schemas.microsoft.com/office/drawing/2014/main" id="{62A61C45-D890-0205-83E1-5E842CB660EC}"/>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0" name="Rectangle 66">
                <a:extLst>
                  <a:ext uri="{FF2B5EF4-FFF2-40B4-BE49-F238E27FC236}">
                    <a16:creationId xmlns:a16="http://schemas.microsoft.com/office/drawing/2014/main" id="{51DE8F79-07F5-33B4-12BA-433CCC7DE513}"/>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1" name="Rectangle 67">
                <a:extLst>
                  <a:ext uri="{FF2B5EF4-FFF2-40B4-BE49-F238E27FC236}">
                    <a16:creationId xmlns:a16="http://schemas.microsoft.com/office/drawing/2014/main" id="{76C19681-AFC7-63F1-99C3-0FB6764CDE8D}"/>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2" name="Rectangle 68">
                <a:extLst>
                  <a:ext uri="{FF2B5EF4-FFF2-40B4-BE49-F238E27FC236}">
                    <a16:creationId xmlns:a16="http://schemas.microsoft.com/office/drawing/2014/main" id="{273EAB7E-F064-C143-8662-2780B644103D}"/>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3" name="Rectangle 69">
                <a:extLst>
                  <a:ext uri="{FF2B5EF4-FFF2-40B4-BE49-F238E27FC236}">
                    <a16:creationId xmlns:a16="http://schemas.microsoft.com/office/drawing/2014/main" id="{1838EFF9-B0C6-8F9D-193F-84AC46DAFBEA}"/>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4" name="Rectangle 70">
                <a:extLst>
                  <a:ext uri="{FF2B5EF4-FFF2-40B4-BE49-F238E27FC236}">
                    <a16:creationId xmlns:a16="http://schemas.microsoft.com/office/drawing/2014/main" id="{8ABE0316-8CD5-5AB0-F128-F2BF9185B460}"/>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5" name="Rectangle 71">
                <a:extLst>
                  <a:ext uri="{FF2B5EF4-FFF2-40B4-BE49-F238E27FC236}">
                    <a16:creationId xmlns:a16="http://schemas.microsoft.com/office/drawing/2014/main" id="{4BE825BB-4E20-B4E9-B7BD-E6AEEAF220AE}"/>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66" name="Rectangle 72">
                <a:extLst>
                  <a:ext uri="{FF2B5EF4-FFF2-40B4-BE49-F238E27FC236}">
                    <a16:creationId xmlns:a16="http://schemas.microsoft.com/office/drawing/2014/main" id="{27B46357-925C-1B18-F061-609ECF625F8E}"/>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77" name="Group 73">
              <a:extLst>
                <a:ext uri="{FF2B5EF4-FFF2-40B4-BE49-F238E27FC236}">
                  <a16:creationId xmlns:a16="http://schemas.microsoft.com/office/drawing/2014/main" id="{D655305F-FF34-31A7-DAA6-5E2BCD6EB5D2}"/>
                </a:ext>
              </a:extLst>
            </p:cNvPr>
            <p:cNvGrpSpPr/>
            <p:nvPr/>
          </p:nvGrpSpPr>
          <p:grpSpPr>
            <a:xfrm>
              <a:off x="8684967" y="3863717"/>
              <a:ext cx="687134" cy="299288"/>
              <a:chOff x="9804602" y="3764635"/>
              <a:chExt cx="875122" cy="398994"/>
            </a:xfrm>
          </p:grpSpPr>
          <p:sp>
            <p:nvSpPr>
              <p:cNvPr id="1341" name="Rectangle 74">
                <a:extLst>
                  <a:ext uri="{FF2B5EF4-FFF2-40B4-BE49-F238E27FC236}">
                    <a16:creationId xmlns:a16="http://schemas.microsoft.com/office/drawing/2014/main" id="{DC2E667F-2AF1-08BD-161B-450829568E3C}"/>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2" name="Rectangle 75">
                <a:extLst>
                  <a:ext uri="{FF2B5EF4-FFF2-40B4-BE49-F238E27FC236}">
                    <a16:creationId xmlns:a16="http://schemas.microsoft.com/office/drawing/2014/main" id="{75256AF6-D928-4629-9CC5-3454A9576B9B}"/>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3" name="Rectangle 76">
                <a:extLst>
                  <a:ext uri="{FF2B5EF4-FFF2-40B4-BE49-F238E27FC236}">
                    <a16:creationId xmlns:a16="http://schemas.microsoft.com/office/drawing/2014/main" id="{422E2965-DA03-EFB4-0DF4-3FA3E6562A6F}"/>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4" name="Rectangle 77">
                <a:extLst>
                  <a:ext uri="{FF2B5EF4-FFF2-40B4-BE49-F238E27FC236}">
                    <a16:creationId xmlns:a16="http://schemas.microsoft.com/office/drawing/2014/main" id="{ACD57EB5-FBCA-47AA-C0DE-A88EDA827FF2}"/>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5" name="Rectangle 78">
                <a:extLst>
                  <a:ext uri="{FF2B5EF4-FFF2-40B4-BE49-F238E27FC236}">
                    <a16:creationId xmlns:a16="http://schemas.microsoft.com/office/drawing/2014/main" id="{73634760-C0BE-F2A9-6931-42D18D02970B}"/>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6" name="Rectangle 79">
                <a:extLst>
                  <a:ext uri="{FF2B5EF4-FFF2-40B4-BE49-F238E27FC236}">
                    <a16:creationId xmlns:a16="http://schemas.microsoft.com/office/drawing/2014/main" id="{EACBEC6F-AF9A-74DF-00B9-3E7429F27A38}"/>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7" name="Rectangle 80">
                <a:extLst>
                  <a:ext uri="{FF2B5EF4-FFF2-40B4-BE49-F238E27FC236}">
                    <a16:creationId xmlns:a16="http://schemas.microsoft.com/office/drawing/2014/main" id="{88DD8DD9-B0BB-3182-0A01-346980ACBE29}"/>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8" name="Rectangle 81">
                <a:extLst>
                  <a:ext uri="{FF2B5EF4-FFF2-40B4-BE49-F238E27FC236}">
                    <a16:creationId xmlns:a16="http://schemas.microsoft.com/office/drawing/2014/main" id="{99163073-1795-3CE4-EFA3-A3A50505A8B6}"/>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9" name="Rectangle 82">
                <a:extLst>
                  <a:ext uri="{FF2B5EF4-FFF2-40B4-BE49-F238E27FC236}">
                    <a16:creationId xmlns:a16="http://schemas.microsoft.com/office/drawing/2014/main" id="{7ADCB15D-E36F-BDBF-230A-2EE30E603B0C}"/>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0" name="Rectangle 83">
                <a:extLst>
                  <a:ext uri="{FF2B5EF4-FFF2-40B4-BE49-F238E27FC236}">
                    <a16:creationId xmlns:a16="http://schemas.microsoft.com/office/drawing/2014/main" id="{C4136977-619E-9E13-5B77-C50326D785FC}"/>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1" name="Rectangle 84">
                <a:extLst>
                  <a:ext uri="{FF2B5EF4-FFF2-40B4-BE49-F238E27FC236}">
                    <a16:creationId xmlns:a16="http://schemas.microsoft.com/office/drawing/2014/main" id="{3887C76A-0139-8265-75BB-EB7BB1212C32}"/>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2" name="Rectangle 85">
                <a:extLst>
                  <a:ext uri="{FF2B5EF4-FFF2-40B4-BE49-F238E27FC236}">
                    <a16:creationId xmlns:a16="http://schemas.microsoft.com/office/drawing/2014/main" id="{966568D4-3299-7C3C-0E37-6D02DAB1C545}"/>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53" name="Rectangle 86">
                <a:extLst>
                  <a:ext uri="{FF2B5EF4-FFF2-40B4-BE49-F238E27FC236}">
                    <a16:creationId xmlns:a16="http://schemas.microsoft.com/office/drawing/2014/main" id="{C6C9F297-D275-CDFE-938B-2298AC3623F4}"/>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grpSp>
          <p:nvGrpSpPr>
            <p:cNvPr id="1278" name="Group 87">
              <a:extLst>
                <a:ext uri="{FF2B5EF4-FFF2-40B4-BE49-F238E27FC236}">
                  <a16:creationId xmlns:a16="http://schemas.microsoft.com/office/drawing/2014/main" id="{03AB6029-2543-0440-2D43-3BF55CA6DE30}"/>
                </a:ext>
              </a:extLst>
            </p:cNvPr>
            <p:cNvGrpSpPr/>
            <p:nvPr/>
          </p:nvGrpSpPr>
          <p:grpSpPr>
            <a:xfrm>
              <a:off x="10074420" y="3849858"/>
              <a:ext cx="687134" cy="299288"/>
              <a:chOff x="9804602" y="3764635"/>
              <a:chExt cx="875122" cy="398994"/>
            </a:xfrm>
          </p:grpSpPr>
          <p:sp>
            <p:nvSpPr>
              <p:cNvPr id="1328" name="Rectangle 88">
                <a:extLst>
                  <a:ext uri="{FF2B5EF4-FFF2-40B4-BE49-F238E27FC236}">
                    <a16:creationId xmlns:a16="http://schemas.microsoft.com/office/drawing/2014/main" id="{7F426E78-41B5-C8FC-0755-028293F2630D}"/>
                  </a:ext>
                </a:extLst>
              </p:cNvPr>
              <p:cNvSpPr/>
              <p:nvPr/>
            </p:nvSpPr>
            <p:spPr>
              <a:xfrm>
                <a:off x="9804602" y="3764635"/>
                <a:ext cx="875122" cy="398994"/>
              </a:xfrm>
              <a:prstGeom prst="rect">
                <a:avLst/>
              </a:prstGeom>
              <a:solidFill>
                <a:sysClr val="window" lastClr="FFFFFF">
                  <a:lumMod val="85000"/>
                </a:sysClr>
              </a:solidFill>
              <a:ln w="25400" cap="flat" cmpd="sng" algn="ctr">
                <a:solidFill>
                  <a:srgbClr val="A5A5A5">
                    <a:shade val="50000"/>
                  </a:srgbClr>
                </a:solidFill>
                <a:prstDash val="solid"/>
              </a:ln>
              <a:effectLst/>
              <a:scene3d>
                <a:camera prst="orthographicFront"/>
                <a:lightRig rig="threePt" dir="t"/>
              </a:scene3d>
              <a:sp3d>
                <a:bevelT/>
              </a:sp3d>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29" name="Rectangle 89">
                <a:extLst>
                  <a:ext uri="{FF2B5EF4-FFF2-40B4-BE49-F238E27FC236}">
                    <a16:creationId xmlns:a16="http://schemas.microsoft.com/office/drawing/2014/main" id="{1575DEB4-A386-ED2F-FB77-A392B3D96D32}"/>
                  </a:ext>
                </a:extLst>
              </p:cNvPr>
              <p:cNvSpPr/>
              <p:nvPr/>
            </p:nvSpPr>
            <p:spPr>
              <a:xfrm>
                <a:off x="9908486"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0" name="Rectangle 90">
                <a:extLst>
                  <a:ext uri="{FF2B5EF4-FFF2-40B4-BE49-F238E27FC236}">
                    <a16:creationId xmlns:a16="http://schemas.microsoft.com/office/drawing/2014/main" id="{F7BB3019-BE6B-B3FC-55AF-6AA9C341E276}"/>
                  </a:ext>
                </a:extLst>
              </p:cNvPr>
              <p:cNvSpPr/>
              <p:nvPr/>
            </p:nvSpPr>
            <p:spPr>
              <a:xfrm>
                <a:off x="9908486"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1" name="Rectangle 91">
                <a:extLst>
                  <a:ext uri="{FF2B5EF4-FFF2-40B4-BE49-F238E27FC236}">
                    <a16:creationId xmlns:a16="http://schemas.microsoft.com/office/drawing/2014/main" id="{B6B16110-470A-3A93-8BBD-72842C9C4D28}"/>
                  </a:ext>
                </a:extLst>
              </p:cNvPr>
              <p:cNvSpPr/>
              <p:nvPr/>
            </p:nvSpPr>
            <p:spPr>
              <a:xfrm>
                <a:off x="10153444"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2" name="Rectangle 92">
                <a:extLst>
                  <a:ext uri="{FF2B5EF4-FFF2-40B4-BE49-F238E27FC236}">
                    <a16:creationId xmlns:a16="http://schemas.microsoft.com/office/drawing/2014/main" id="{6B85F5B9-BE5B-6C77-6D7A-D11E0AEDF718}"/>
                  </a:ext>
                </a:extLst>
              </p:cNvPr>
              <p:cNvSpPr/>
              <p:nvPr/>
            </p:nvSpPr>
            <p:spPr>
              <a:xfrm>
                <a:off x="10153444"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3" name="Rectangle 93">
                <a:extLst>
                  <a:ext uri="{FF2B5EF4-FFF2-40B4-BE49-F238E27FC236}">
                    <a16:creationId xmlns:a16="http://schemas.microsoft.com/office/drawing/2014/main" id="{5B1F30DF-E4AD-5650-3F52-70645AAA88A4}"/>
                  </a:ext>
                </a:extLst>
              </p:cNvPr>
              <p:cNvSpPr/>
              <p:nvPr/>
            </p:nvSpPr>
            <p:spPr>
              <a:xfrm>
                <a:off x="10398402"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4" name="Rectangle 94">
                <a:extLst>
                  <a:ext uri="{FF2B5EF4-FFF2-40B4-BE49-F238E27FC236}">
                    <a16:creationId xmlns:a16="http://schemas.microsoft.com/office/drawing/2014/main" id="{08E98505-8E41-E167-7747-EA30D49975D5}"/>
                  </a:ext>
                </a:extLst>
              </p:cNvPr>
              <p:cNvSpPr/>
              <p:nvPr/>
            </p:nvSpPr>
            <p:spPr>
              <a:xfrm>
                <a:off x="10398402"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5" name="Rectangle 95">
                <a:extLst>
                  <a:ext uri="{FF2B5EF4-FFF2-40B4-BE49-F238E27FC236}">
                    <a16:creationId xmlns:a16="http://schemas.microsoft.com/office/drawing/2014/main" id="{4300DF86-BD89-7715-6157-37E8DCD3F742}"/>
                  </a:ext>
                </a:extLst>
              </p:cNvPr>
              <p:cNvSpPr/>
              <p:nvPr/>
            </p:nvSpPr>
            <p:spPr>
              <a:xfrm>
                <a:off x="10520881"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6" name="Rectangle 96">
                <a:extLst>
                  <a:ext uri="{FF2B5EF4-FFF2-40B4-BE49-F238E27FC236}">
                    <a16:creationId xmlns:a16="http://schemas.microsoft.com/office/drawing/2014/main" id="{8C5C4D6E-A2BB-623F-A082-32987EE0000E}"/>
                  </a:ext>
                </a:extLst>
              </p:cNvPr>
              <p:cNvSpPr/>
              <p:nvPr/>
            </p:nvSpPr>
            <p:spPr>
              <a:xfrm>
                <a:off x="10520881"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7" name="Rectangle 97">
                <a:extLst>
                  <a:ext uri="{FF2B5EF4-FFF2-40B4-BE49-F238E27FC236}">
                    <a16:creationId xmlns:a16="http://schemas.microsoft.com/office/drawing/2014/main" id="{9BADF512-9BDD-2C83-4396-9F4CE51300D1}"/>
                  </a:ext>
                </a:extLst>
              </p:cNvPr>
              <p:cNvSpPr/>
              <p:nvPr/>
            </p:nvSpPr>
            <p:spPr>
              <a:xfrm>
                <a:off x="10275923"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8" name="Rectangle 98">
                <a:extLst>
                  <a:ext uri="{FF2B5EF4-FFF2-40B4-BE49-F238E27FC236}">
                    <a16:creationId xmlns:a16="http://schemas.microsoft.com/office/drawing/2014/main" id="{0CADE3DA-79D1-FB30-4C1E-074B5DF86D28}"/>
                  </a:ext>
                </a:extLst>
              </p:cNvPr>
              <p:cNvSpPr/>
              <p:nvPr/>
            </p:nvSpPr>
            <p:spPr>
              <a:xfrm>
                <a:off x="10275923"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39" name="Rectangle 99">
                <a:extLst>
                  <a:ext uri="{FF2B5EF4-FFF2-40B4-BE49-F238E27FC236}">
                    <a16:creationId xmlns:a16="http://schemas.microsoft.com/office/drawing/2014/main" id="{F831E744-59E3-8A90-535F-8C1F3AEA755F}"/>
                  </a:ext>
                </a:extLst>
              </p:cNvPr>
              <p:cNvSpPr/>
              <p:nvPr/>
            </p:nvSpPr>
            <p:spPr>
              <a:xfrm>
                <a:off x="10030965" y="3853431"/>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sp>
            <p:nvSpPr>
              <p:cNvPr id="1340" name="Rectangle 100">
                <a:extLst>
                  <a:ext uri="{FF2B5EF4-FFF2-40B4-BE49-F238E27FC236}">
                    <a16:creationId xmlns:a16="http://schemas.microsoft.com/office/drawing/2014/main" id="{F0774F5C-6548-6805-71CB-63A082EB4B84}"/>
                  </a:ext>
                </a:extLst>
              </p:cNvPr>
              <p:cNvSpPr/>
              <p:nvPr/>
            </p:nvSpPr>
            <p:spPr>
              <a:xfrm>
                <a:off x="10030965" y="4030129"/>
                <a:ext cx="58352" cy="59488"/>
              </a:xfrm>
              <a:prstGeom prst="rect">
                <a:avLst/>
              </a:prstGeom>
              <a:solidFill>
                <a:sysClr val="windowText" lastClr="000000">
                  <a:lumMod val="65000"/>
                  <a:lumOff val="35000"/>
                </a:sysClr>
              </a:solidFill>
              <a:ln w="25400" cap="flat" cmpd="sng" algn="ctr">
                <a:solidFill>
                  <a:srgbClr val="A5A5A5">
                    <a:shade val="50000"/>
                  </a:srgbClr>
                </a:solidFill>
                <a:prstDash val="solid"/>
              </a:ln>
              <a:effectLst/>
            </p:spPr>
            <p:txBody>
              <a:bodyPr rot="0" spcFirstLastPara="1" vertOverflow="overflow" horzOverflow="overflow" vert="horz" wrap="square" lIns="50800" tIns="50800" rIns="50800" bIns="50800" numCol="1" spcCol="38100" rtlCol="0" anchor="ctr">
                <a:spAutoFit/>
              </a:bodyPr>
              <a:lstStyle/>
              <a:p>
                <a:pPr algn="ctr" defTabSz="825500" hangingPunct="0">
                  <a:defRPr/>
                </a:pPr>
                <a:endParaRPr lang="en-US" sz="3200" kern="0">
                  <a:solidFill>
                    <a:srgbClr val="FFFFFF"/>
                  </a:solidFill>
                  <a:ea typeface="微软雅黑"/>
                  <a:sym typeface="Helvetica Light"/>
                </a:endParaRPr>
              </a:p>
            </p:txBody>
          </p:sp>
        </p:grpSp>
        <p:cxnSp>
          <p:nvCxnSpPr>
            <p:cNvPr id="1279" name="Straight Connector 29">
              <a:extLst>
                <a:ext uri="{FF2B5EF4-FFF2-40B4-BE49-F238E27FC236}">
                  <a16:creationId xmlns:a16="http://schemas.microsoft.com/office/drawing/2014/main" id="{DBE74282-060B-3E53-B801-7052C08AA091}"/>
                </a:ext>
              </a:extLst>
            </p:cNvPr>
            <p:cNvCxnSpPr>
              <a:stCxn id="1432" idx="2"/>
              <a:endCxn id="1367" idx="0"/>
            </p:cNvCxnSpPr>
            <p:nvPr/>
          </p:nvCxnSpPr>
          <p:spPr>
            <a:xfrm flipH="1">
              <a:off x="5466384" y="3280843"/>
              <a:ext cx="1377586" cy="569016"/>
            </a:xfrm>
            <a:prstGeom prst="line">
              <a:avLst/>
            </a:prstGeom>
            <a:noFill/>
            <a:ln w="19050" cap="flat" cmpd="sng" algn="ctr">
              <a:solidFill>
                <a:sysClr val="windowText" lastClr="000000"/>
              </a:solidFill>
              <a:prstDash val="solid"/>
            </a:ln>
            <a:effectLst/>
          </p:spPr>
        </p:cxnSp>
        <p:cxnSp>
          <p:nvCxnSpPr>
            <p:cNvPr id="1280" name="Straight Connector 29">
              <a:extLst>
                <a:ext uri="{FF2B5EF4-FFF2-40B4-BE49-F238E27FC236}">
                  <a16:creationId xmlns:a16="http://schemas.microsoft.com/office/drawing/2014/main" id="{100E6C7D-BDB7-AD5F-7EB8-9C2D8B4429A3}"/>
                </a:ext>
              </a:extLst>
            </p:cNvPr>
            <p:cNvCxnSpPr>
              <a:stCxn id="1445" idx="2"/>
              <a:endCxn id="1354" idx="0"/>
            </p:cNvCxnSpPr>
            <p:nvPr/>
          </p:nvCxnSpPr>
          <p:spPr>
            <a:xfrm>
              <a:off x="5466384" y="3287648"/>
              <a:ext cx="1377586" cy="555406"/>
            </a:xfrm>
            <a:prstGeom prst="line">
              <a:avLst/>
            </a:prstGeom>
            <a:noFill/>
            <a:ln w="19050" cap="flat" cmpd="sng" algn="ctr">
              <a:solidFill>
                <a:sysClr val="windowText" lastClr="000000"/>
              </a:solidFill>
              <a:prstDash val="solid"/>
            </a:ln>
            <a:effectLst/>
          </p:spPr>
        </p:cxnSp>
        <p:cxnSp>
          <p:nvCxnSpPr>
            <p:cNvPr id="1281" name="Straight Connector 29">
              <a:extLst>
                <a:ext uri="{FF2B5EF4-FFF2-40B4-BE49-F238E27FC236}">
                  <a16:creationId xmlns:a16="http://schemas.microsoft.com/office/drawing/2014/main" id="{FA8F812A-C0D2-E4EC-5D4E-45383E67533F}"/>
                </a:ext>
              </a:extLst>
            </p:cNvPr>
            <p:cNvCxnSpPr>
              <a:stCxn id="1432" idx="2"/>
              <a:endCxn id="1354" idx="0"/>
            </p:cNvCxnSpPr>
            <p:nvPr/>
          </p:nvCxnSpPr>
          <p:spPr>
            <a:xfrm>
              <a:off x="6843971" y="3280843"/>
              <a:ext cx="0" cy="562211"/>
            </a:xfrm>
            <a:prstGeom prst="line">
              <a:avLst/>
            </a:prstGeom>
            <a:noFill/>
            <a:ln w="19050" cap="flat" cmpd="sng" algn="ctr">
              <a:solidFill>
                <a:sysClr val="windowText" lastClr="000000"/>
              </a:solidFill>
              <a:prstDash val="solid"/>
            </a:ln>
            <a:effectLst/>
          </p:spPr>
        </p:cxnSp>
        <p:cxnSp>
          <p:nvCxnSpPr>
            <p:cNvPr id="1282" name="Straight Connector 29">
              <a:extLst>
                <a:ext uri="{FF2B5EF4-FFF2-40B4-BE49-F238E27FC236}">
                  <a16:creationId xmlns:a16="http://schemas.microsoft.com/office/drawing/2014/main" id="{60D644E6-F609-FB1C-5474-64C5A249BC3F}"/>
                </a:ext>
              </a:extLst>
            </p:cNvPr>
            <p:cNvCxnSpPr>
              <a:stCxn id="1445" idx="2"/>
              <a:endCxn id="1367" idx="0"/>
            </p:cNvCxnSpPr>
            <p:nvPr/>
          </p:nvCxnSpPr>
          <p:spPr>
            <a:xfrm>
              <a:off x="5466384" y="3287648"/>
              <a:ext cx="0" cy="562211"/>
            </a:xfrm>
            <a:prstGeom prst="line">
              <a:avLst/>
            </a:prstGeom>
            <a:noFill/>
            <a:ln w="19050" cap="flat" cmpd="sng" algn="ctr">
              <a:solidFill>
                <a:sysClr val="windowText" lastClr="000000"/>
              </a:solidFill>
              <a:prstDash val="solid"/>
            </a:ln>
            <a:effectLst/>
          </p:spPr>
        </p:cxnSp>
        <p:cxnSp>
          <p:nvCxnSpPr>
            <p:cNvPr id="1283" name="Straight Connector 29">
              <a:extLst>
                <a:ext uri="{FF2B5EF4-FFF2-40B4-BE49-F238E27FC236}">
                  <a16:creationId xmlns:a16="http://schemas.microsoft.com/office/drawing/2014/main" id="{D03B08A2-D830-CC64-D386-B0BEF49AAE42}"/>
                </a:ext>
              </a:extLst>
            </p:cNvPr>
            <p:cNvCxnSpPr>
              <a:endCxn id="1341" idx="0"/>
            </p:cNvCxnSpPr>
            <p:nvPr/>
          </p:nvCxnSpPr>
          <p:spPr>
            <a:xfrm flipH="1">
              <a:off x="9028534" y="3276371"/>
              <a:ext cx="1389454" cy="587346"/>
            </a:xfrm>
            <a:prstGeom prst="line">
              <a:avLst/>
            </a:prstGeom>
            <a:noFill/>
            <a:ln w="19050" cap="flat" cmpd="sng" algn="ctr">
              <a:solidFill>
                <a:sysClr val="windowText" lastClr="000000"/>
              </a:solidFill>
              <a:prstDash val="solid"/>
            </a:ln>
            <a:effectLst/>
          </p:spPr>
        </p:cxnSp>
        <p:cxnSp>
          <p:nvCxnSpPr>
            <p:cNvPr id="1284" name="Straight Connector 29">
              <a:extLst>
                <a:ext uri="{FF2B5EF4-FFF2-40B4-BE49-F238E27FC236}">
                  <a16:creationId xmlns:a16="http://schemas.microsoft.com/office/drawing/2014/main" id="{B3B741F6-224A-BA41-698D-2D4FF02179E9}"/>
                </a:ext>
              </a:extLst>
            </p:cNvPr>
            <p:cNvCxnSpPr>
              <a:stCxn id="1419" idx="2"/>
              <a:endCxn id="1328" idx="0"/>
            </p:cNvCxnSpPr>
            <p:nvPr/>
          </p:nvCxnSpPr>
          <p:spPr>
            <a:xfrm>
              <a:off x="9028534" y="3301507"/>
              <a:ext cx="1389453" cy="548352"/>
            </a:xfrm>
            <a:prstGeom prst="line">
              <a:avLst/>
            </a:prstGeom>
            <a:noFill/>
            <a:ln w="19050" cap="flat" cmpd="sng" algn="ctr">
              <a:solidFill>
                <a:sysClr val="windowText" lastClr="000000"/>
              </a:solidFill>
              <a:prstDash val="solid"/>
            </a:ln>
            <a:effectLst/>
          </p:spPr>
        </p:cxnSp>
        <p:cxnSp>
          <p:nvCxnSpPr>
            <p:cNvPr id="1285" name="Straight Connector 29">
              <a:extLst>
                <a:ext uri="{FF2B5EF4-FFF2-40B4-BE49-F238E27FC236}">
                  <a16:creationId xmlns:a16="http://schemas.microsoft.com/office/drawing/2014/main" id="{F6E3D189-29F0-C57E-BCB4-80EEA214FF04}"/>
                </a:ext>
              </a:extLst>
            </p:cNvPr>
            <p:cNvCxnSpPr>
              <a:endCxn id="1328" idx="0"/>
            </p:cNvCxnSpPr>
            <p:nvPr/>
          </p:nvCxnSpPr>
          <p:spPr>
            <a:xfrm>
              <a:off x="10417987" y="3276371"/>
              <a:ext cx="0" cy="573487"/>
            </a:xfrm>
            <a:prstGeom prst="line">
              <a:avLst/>
            </a:prstGeom>
            <a:noFill/>
            <a:ln w="19050" cap="flat" cmpd="sng" algn="ctr">
              <a:solidFill>
                <a:sysClr val="windowText" lastClr="000000"/>
              </a:solidFill>
              <a:prstDash val="solid"/>
            </a:ln>
            <a:effectLst/>
          </p:spPr>
        </p:cxnSp>
        <p:cxnSp>
          <p:nvCxnSpPr>
            <p:cNvPr id="1286" name="Straight Connector 29">
              <a:extLst>
                <a:ext uri="{FF2B5EF4-FFF2-40B4-BE49-F238E27FC236}">
                  <a16:creationId xmlns:a16="http://schemas.microsoft.com/office/drawing/2014/main" id="{164C5C22-AB96-25DD-26CF-84EF426A1B9C}"/>
                </a:ext>
              </a:extLst>
            </p:cNvPr>
            <p:cNvCxnSpPr>
              <a:stCxn id="1419" idx="2"/>
              <a:endCxn id="1341" idx="0"/>
            </p:cNvCxnSpPr>
            <p:nvPr/>
          </p:nvCxnSpPr>
          <p:spPr>
            <a:xfrm>
              <a:off x="9028534" y="3301507"/>
              <a:ext cx="0" cy="562211"/>
            </a:xfrm>
            <a:prstGeom prst="line">
              <a:avLst/>
            </a:prstGeom>
            <a:noFill/>
            <a:ln w="19050" cap="flat" cmpd="sng" algn="ctr">
              <a:solidFill>
                <a:sysClr val="windowText" lastClr="000000"/>
              </a:solidFill>
              <a:prstDash val="solid"/>
            </a:ln>
            <a:effectLst/>
          </p:spPr>
        </p:cxnSp>
        <p:grpSp>
          <p:nvGrpSpPr>
            <p:cNvPr id="1287" name="组合 1286">
              <a:extLst>
                <a:ext uri="{FF2B5EF4-FFF2-40B4-BE49-F238E27FC236}">
                  <a16:creationId xmlns:a16="http://schemas.microsoft.com/office/drawing/2014/main" id="{05CCBE14-C905-C9BD-A76F-EFA44AE8AE97}"/>
                </a:ext>
              </a:extLst>
            </p:cNvPr>
            <p:cNvGrpSpPr/>
            <p:nvPr/>
          </p:nvGrpSpPr>
          <p:grpSpPr>
            <a:xfrm>
              <a:off x="4786092" y="4528477"/>
              <a:ext cx="600477" cy="437307"/>
              <a:chOff x="1662719" y="5269716"/>
              <a:chExt cx="977358" cy="582994"/>
            </a:xfrm>
          </p:grpSpPr>
          <p:sp>
            <p:nvSpPr>
              <p:cNvPr id="1323" name="Rectangle 39">
                <a:extLst>
                  <a:ext uri="{FF2B5EF4-FFF2-40B4-BE49-F238E27FC236}">
                    <a16:creationId xmlns:a16="http://schemas.microsoft.com/office/drawing/2014/main" id="{B243ED0D-B48E-9EDF-F540-3292BD8235DF}"/>
                  </a:ext>
                </a:extLst>
              </p:cNvPr>
              <p:cNvSpPr/>
              <p:nvPr/>
            </p:nvSpPr>
            <p:spPr>
              <a:xfrm>
                <a:off x="1662719" y="5386082"/>
                <a:ext cx="977358" cy="466628"/>
              </a:xfrm>
              <a:prstGeom prst="rect">
                <a:avLst/>
              </a:prstGeom>
              <a:solidFill>
                <a:srgbClr val="A5A5A5"/>
              </a:solidFill>
              <a:ln w="25400" cap="flat" cmpd="sng" algn="ctr">
                <a:solidFill>
                  <a:srgbClr val="A5A5A5">
                    <a:shade val="50000"/>
                  </a:srgbClr>
                </a:solidFill>
                <a:prstDash val="solid"/>
              </a:ln>
              <a:effectLst/>
            </p:spPr>
            <p:txBody>
              <a:bodyPr rtlCol="0" anchor="ctr"/>
              <a:lstStyle/>
              <a:p>
                <a:pPr algn="ctr" defTabSz="412750" hangingPunct="0">
                  <a:defRPr/>
                </a:pPr>
                <a:endParaRPr lang="en-US" sz="2400" kern="0" dirty="0">
                  <a:solidFill>
                    <a:prstClr val="white"/>
                  </a:solidFill>
                  <a:ea typeface="微软雅黑"/>
                  <a:sym typeface="Helvetica Light"/>
                </a:endParaRPr>
              </a:p>
            </p:txBody>
          </p:sp>
          <p:sp>
            <p:nvSpPr>
              <p:cNvPr id="1324" name="Rectangle 40">
                <a:extLst>
                  <a:ext uri="{FF2B5EF4-FFF2-40B4-BE49-F238E27FC236}">
                    <a16:creationId xmlns:a16="http://schemas.microsoft.com/office/drawing/2014/main" id="{3BEA25ED-4412-3612-4133-AD4C5D9CECE5}"/>
                  </a:ext>
                </a:extLst>
              </p:cNvPr>
              <p:cNvSpPr/>
              <p:nvPr/>
            </p:nvSpPr>
            <p:spPr>
              <a:xfrm>
                <a:off x="1769077"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5" name="Rectangle 41">
                <a:extLst>
                  <a:ext uri="{FF2B5EF4-FFF2-40B4-BE49-F238E27FC236}">
                    <a16:creationId xmlns:a16="http://schemas.microsoft.com/office/drawing/2014/main" id="{7C708D19-F793-20F4-4284-B01FA93C6E97}"/>
                  </a:ext>
                </a:extLst>
              </p:cNvPr>
              <p:cNvSpPr/>
              <p:nvPr/>
            </p:nvSpPr>
            <p:spPr>
              <a:xfrm>
                <a:off x="1980711"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6" name="Rectangle 41">
                <a:extLst>
                  <a:ext uri="{FF2B5EF4-FFF2-40B4-BE49-F238E27FC236}">
                    <a16:creationId xmlns:a16="http://schemas.microsoft.com/office/drawing/2014/main" id="{42C6527D-C403-FE3E-9277-E0FEBE68C4F3}"/>
                  </a:ext>
                </a:extLst>
              </p:cNvPr>
              <p:cNvSpPr/>
              <p:nvPr/>
            </p:nvSpPr>
            <p:spPr>
              <a:xfrm>
                <a:off x="2192345"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7" name="Rectangle 41">
                <a:extLst>
                  <a:ext uri="{FF2B5EF4-FFF2-40B4-BE49-F238E27FC236}">
                    <a16:creationId xmlns:a16="http://schemas.microsoft.com/office/drawing/2014/main" id="{9F52A623-F21A-BAF9-C718-C288DDAD0D65}"/>
                  </a:ext>
                </a:extLst>
              </p:cNvPr>
              <p:cNvSpPr/>
              <p:nvPr/>
            </p:nvSpPr>
            <p:spPr>
              <a:xfrm>
                <a:off x="2403978"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grpSp>
        <p:cxnSp>
          <p:nvCxnSpPr>
            <p:cNvPr id="1288" name="Straight Connector 29">
              <a:extLst>
                <a:ext uri="{FF2B5EF4-FFF2-40B4-BE49-F238E27FC236}">
                  <a16:creationId xmlns:a16="http://schemas.microsoft.com/office/drawing/2014/main" id="{E89DBADF-32AD-50CB-2CB2-83231750D372}"/>
                </a:ext>
              </a:extLst>
            </p:cNvPr>
            <p:cNvCxnSpPr>
              <a:stCxn id="1367" idx="2"/>
              <a:endCxn id="1324" idx="0"/>
            </p:cNvCxnSpPr>
            <p:nvPr/>
          </p:nvCxnSpPr>
          <p:spPr>
            <a:xfrm flipH="1">
              <a:off x="4887339" y="4149146"/>
              <a:ext cx="579045" cy="379332"/>
            </a:xfrm>
            <a:prstGeom prst="line">
              <a:avLst/>
            </a:prstGeom>
            <a:noFill/>
            <a:ln w="19050" cap="flat" cmpd="sng" algn="ctr">
              <a:solidFill>
                <a:srgbClr val="4472C4">
                  <a:shade val="95000"/>
                  <a:satMod val="104999"/>
                </a:srgbClr>
              </a:solidFill>
              <a:prstDash val="solid"/>
            </a:ln>
            <a:effectLst/>
          </p:spPr>
        </p:cxnSp>
        <p:grpSp>
          <p:nvGrpSpPr>
            <p:cNvPr id="1289" name="组合 1288">
              <a:extLst>
                <a:ext uri="{FF2B5EF4-FFF2-40B4-BE49-F238E27FC236}">
                  <a16:creationId xmlns:a16="http://schemas.microsoft.com/office/drawing/2014/main" id="{0B7A968C-D2EA-A617-EB28-770876533B7F}"/>
                </a:ext>
              </a:extLst>
            </p:cNvPr>
            <p:cNvGrpSpPr/>
            <p:nvPr/>
          </p:nvGrpSpPr>
          <p:grpSpPr>
            <a:xfrm>
              <a:off x="6960327" y="4521076"/>
              <a:ext cx="600477" cy="437307"/>
              <a:chOff x="1662719" y="5269716"/>
              <a:chExt cx="977358" cy="582994"/>
            </a:xfrm>
          </p:grpSpPr>
          <p:sp>
            <p:nvSpPr>
              <p:cNvPr id="1318" name="Rectangle 39">
                <a:extLst>
                  <a:ext uri="{FF2B5EF4-FFF2-40B4-BE49-F238E27FC236}">
                    <a16:creationId xmlns:a16="http://schemas.microsoft.com/office/drawing/2014/main" id="{BAF28C4F-0CDA-5BC0-3DC5-124E98A60B7E}"/>
                  </a:ext>
                </a:extLst>
              </p:cNvPr>
              <p:cNvSpPr/>
              <p:nvPr/>
            </p:nvSpPr>
            <p:spPr>
              <a:xfrm>
                <a:off x="1662719" y="5386082"/>
                <a:ext cx="977358" cy="466628"/>
              </a:xfrm>
              <a:prstGeom prst="rect">
                <a:avLst/>
              </a:prstGeom>
              <a:solidFill>
                <a:srgbClr val="A5A5A5"/>
              </a:solidFill>
              <a:ln w="25400" cap="flat" cmpd="sng" algn="ctr">
                <a:solidFill>
                  <a:srgbClr val="A5A5A5">
                    <a:shade val="50000"/>
                  </a:srgbClr>
                </a:solidFill>
                <a:prstDash val="solid"/>
              </a:ln>
              <a:effectLst/>
            </p:spPr>
            <p:txBody>
              <a:bodyPr rtlCol="0" anchor="ctr"/>
              <a:lstStyle/>
              <a:p>
                <a:pPr algn="ctr" defTabSz="412750" hangingPunct="0">
                  <a:defRPr/>
                </a:pPr>
                <a:endParaRPr lang="en-US" sz="2400" kern="0" dirty="0">
                  <a:solidFill>
                    <a:prstClr val="white"/>
                  </a:solidFill>
                  <a:ea typeface="微软雅黑"/>
                  <a:sym typeface="Helvetica Light"/>
                </a:endParaRPr>
              </a:p>
            </p:txBody>
          </p:sp>
          <p:sp>
            <p:nvSpPr>
              <p:cNvPr id="1319" name="Rectangle 40">
                <a:extLst>
                  <a:ext uri="{FF2B5EF4-FFF2-40B4-BE49-F238E27FC236}">
                    <a16:creationId xmlns:a16="http://schemas.microsoft.com/office/drawing/2014/main" id="{F7333A7B-7E8B-AEC6-4E40-6BB6F23C90E5}"/>
                  </a:ext>
                </a:extLst>
              </p:cNvPr>
              <p:cNvSpPr/>
              <p:nvPr/>
            </p:nvSpPr>
            <p:spPr>
              <a:xfrm>
                <a:off x="1769077"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0" name="Rectangle 41">
                <a:extLst>
                  <a:ext uri="{FF2B5EF4-FFF2-40B4-BE49-F238E27FC236}">
                    <a16:creationId xmlns:a16="http://schemas.microsoft.com/office/drawing/2014/main" id="{AF7A5881-01E2-F591-60D3-53CEC6776F9C}"/>
                  </a:ext>
                </a:extLst>
              </p:cNvPr>
              <p:cNvSpPr/>
              <p:nvPr/>
            </p:nvSpPr>
            <p:spPr>
              <a:xfrm>
                <a:off x="1980711"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1" name="Rectangle 41">
                <a:extLst>
                  <a:ext uri="{FF2B5EF4-FFF2-40B4-BE49-F238E27FC236}">
                    <a16:creationId xmlns:a16="http://schemas.microsoft.com/office/drawing/2014/main" id="{C318CDEC-3B95-2A79-13F8-4542423B80D6}"/>
                  </a:ext>
                </a:extLst>
              </p:cNvPr>
              <p:cNvSpPr/>
              <p:nvPr/>
            </p:nvSpPr>
            <p:spPr>
              <a:xfrm>
                <a:off x="2192345"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22" name="Rectangle 41">
                <a:extLst>
                  <a:ext uri="{FF2B5EF4-FFF2-40B4-BE49-F238E27FC236}">
                    <a16:creationId xmlns:a16="http://schemas.microsoft.com/office/drawing/2014/main" id="{6E435611-F43A-B0F7-1E51-456513C37627}"/>
                  </a:ext>
                </a:extLst>
              </p:cNvPr>
              <p:cNvSpPr/>
              <p:nvPr/>
            </p:nvSpPr>
            <p:spPr>
              <a:xfrm>
                <a:off x="2403978"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grpSp>
        <p:cxnSp>
          <p:nvCxnSpPr>
            <p:cNvPr id="1290" name="Straight Connector 29">
              <a:extLst>
                <a:ext uri="{FF2B5EF4-FFF2-40B4-BE49-F238E27FC236}">
                  <a16:creationId xmlns:a16="http://schemas.microsoft.com/office/drawing/2014/main" id="{AF52F6CF-1CDA-BC35-610D-3A01B9BE1D83}"/>
                </a:ext>
              </a:extLst>
            </p:cNvPr>
            <p:cNvCxnSpPr>
              <a:stCxn id="1367" idx="2"/>
              <a:endCxn id="1325" idx="0"/>
            </p:cNvCxnSpPr>
            <p:nvPr/>
          </p:nvCxnSpPr>
          <p:spPr>
            <a:xfrm flipH="1">
              <a:off x="5017365" y="4149146"/>
              <a:ext cx="449019" cy="379332"/>
            </a:xfrm>
            <a:prstGeom prst="line">
              <a:avLst/>
            </a:prstGeom>
            <a:noFill/>
            <a:ln w="19050" cap="flat" cmpd="sng" algn="ctr">
              <a:solidFill>
                <a:srgbClr val="4472C4">
                  <a:shade val="95000"/>
                  <a:satMod val="104999"/>
                </a:srgbClr>
              </a:solidFill>
              <a:prstDash val="solid"/>
            </a:ln>
            <a:effectLst/>
          </p:spPr>
        </p:cxnSp>
        <p:cxnSp>
          <p:nvCxnSpPr>
            <p:cNvPr id="1291" name="Straight Connector 29">
              <a:extLst>
                <a:ext uri="{FF2B5EF4-FFF2-40B4-BE49-F238E27FC236}">
                  <a16:creationId xmlns:a16="http://schemas.microsoft.com/office/drawing/2014/main" id="{D11CACAB-A14A-8745-19DC-71008347C30B}"/>
                </a:ext>
              </a:extLst>
            </p:cNvPr>
            <p:cNvCxnSpPr>
              <a:stCxn id="1367" idx="2"/>
              <a:endCxn id="1326" idx="0"/>
            </p:cNvCxnSpPr>
            <p:nvPr/>
          </p:nvCxnSpPr>
          <p:spPr>
            <a:xfrm flipH="1">
              <a:off x="5147391" y="4149146"/>
              <a:ext cx="318994" cy="379331"/>
            </a:xfrm>
            <a:prstGeom prst="line">
              <a:avLst/>
            </a:prstGeom>
            <a:noFill/>
            <a:ln w="19050" cap="flat" cmpd="sng" algn="ctr">
              <a:solidFill>
                <a:srgbClr val="4472C4">
                  <a:shade val="95000"/>
                  <a:satMod val="104999"/>
                </a:srgbClr>
              </a:solidFill>
              <a:prstDash val="solid"/>
            </a:ln>
            <a:effectLst/>
          </p:spPr>
        </p:cxnSp>
        <p:cxnSp>
          <p:nvCxnSpPr>
            <p:cNvPr id="1292" name="Straight Connector 29">
              <a:extLst>
                <a:ext uri="{FF2B5EF4-FFF2-40B4-BE49-F238E27FC236}">
                  <a16:creationId xmlns:a16="http://schemas.microsoft.com/office/drawing/2014/main" id="{E5CC196B-213F-6F1D-068E-5E67DE5034D4}"/>
                </a:ext>
              </a:extLst>
            </p:cNvPr>
            <p:cNvCxnSpPr>
              <a:stCxn id="1367" idx="2"/>
              <a:endCxn id="1327" idx="0"/>
            </p:cNvCxnSpPr>
            <p:nvPr/>
          </p:nvCxnSpPr>
          <p:spPr>
            <a:xfrm flipH="1">
              <a:off x="5277415" y="4149146"/>
              <a:ext cx="188969" cy="379331"/>
            </a:xfrm>
            <a:prstGeom prst="line">
              <a:avLst/>
            </a:prstGeom>
            <a:noFill/>
            <a:ln w="19050" cap="flat" cmpd="sng" algn="ctr">
              <a:solidFill>
                <a:srgbClr val="4472C4">
                  <a:shade val="95000"/>
                  <a:satMod val="104999"/>
                </a:srgbClr>
              </a:solidFill>
              <a:prstDash val="solid"/>
            </a:ln>
            <a:effectLst/>
          </p:spPr>
        </p:cxnSp>
        <p:cxnSp>
          <p:nvCxnSpPr>
            <p:cNvPr id="1293" name="Straight Connector 29">
              <a:extLst>
                <a:ext uri="{FF2B5EF4-FFF2-40B4-BE49-F238E27FC236}">
                  <a16:creationId xmlns:a16="http://schemas.microsoft.com/office/drawing/2014/main" id="{B01C74A6-66B9-FE1B-F663-C1EE8420CDE7}"/>
                </a:ext>
              </a:extLst>
            </p:cNvPr>
            <p:cNvCxnSpPr>
              <a:stCxn id="1354" idx="2"/>
              <a:endCxn id="1319" idx="0"/>
            </p:cNvCxnSpPr>
            <p:nvPr/>
          </p:nvCxnSpPr>
          <p:spPr>
            <a:xfrm>
              <a:off x="6843971" y="4142341"/>
              <a:ext cx="217604" cy="378735"/>
            </a:xfrm>
            <a:prstGeom prst="line">
              <a:avLst/>
            </a:prstGeom>
            <a:noFill/>
            <a:ln w="19050" cap="flat" cmpd="sng" algn="ctr">
              <a:solidFill>
                <a:srgbClr val="4472C4">
                  <a:shade val="95000"/>
                  <a:satMod val="104999"/>
                </a:srgbClr>
              </a:solidFill>
              <a:prstDash val="solid"/>
            </a:ln>
            <a:effectLst/>
          </p:spPr>
        </p:cxnSp>
        <p:cxnSp>
          <p:nvCxnSpPr>
            <p:cNvPr id="1294" name="Straight Connector 29">
              <a:extLst>
                <a:ext uri="{FF2B5EF4-FFF2-40B4-BE49-F238E27FC236}">
                  <a16:creationId xmlns:a16="http://schemas.microsoft.com/office/drawing/2014/main" id="{B58D3DC2-D198-E5CB-303E-DD377D71B990}"/>
                </a:ext>
              </a:extLst>
            </p:cNvPr>
            <p:cNvCxnSpPr>
              <a:stCxn id="1354" idx="2"/>
              <a:endCxn id="1320" idx="0"/>
            </p:cNvCxnSpPr>
            <p:nvPr/>
          </p:nvCxnSpPr>
          <p:spPr>
            <a:xfrm>
              <a:off x="6843971" y="4142341"/>
              <a:ext cx="347630" cy="378735"/>
            </a:xfrm>
            <a:prstGeom prst="line">
              <a:avLst/>
            </a:prstGeom>
            <a:noFill/>
            <a:ln w="19050" cap="flat" cmpd="sng" algn="ctr">
              <a:solidFill>
                <a:srgbClr val="4472C4">
                  <a:shade val="95000"/>
                  <a:satMod val="104999"/>
                </a:srgbClr>
              </a:solidFill>
              <a:prstDash val="solid"/>
            </a:ln>
            <a:effectLst/>
          </p:spPr>
        </p:cxnSp>
        <p:cxnSp>
          <p:nvCxnSpPr>
            <p:cNvPr id="1295" name="Straight Connector 29">
              <a:extLst>
                <a:ext uri="{FF2B5EF4-FFF2-40B4-BE49-F238E27FC236}">
                  <a16:creationId xmlns:a16="http://schemas.microsoft.com/office/drawing/2014/main" id="{E93D15BF-BEE0-4774-224B-67D56113D1B4}"/>
                </a:ext>
              </a:extLst>
            </p:cNvPr>
            <p:cNvCxnSpPr>
              <a:stCxn id="1354" idx="2"/>
              <a:endCxn id="1321" idx="0"/>
            </p:cNvCxnSpPr>
            <p:nvPr/>
          </p:nvCxnSpPr>
          <p:spPr>
            <a:xfrm>
              <a:off x="6843971" y="4142341"/>
              <a:ext cx="477655" cy="378735"/>
            </a:xfrm>
            <a:prstGeom prst="line">
              <a:avLst/>
            </a:prstGeom>
            <a:noFill/>
            <a:ln w="19050" cap="flat" cmpd="sng" algn="ctr">
              <a:solidFill>
                <a:srgbClr val="4472C4">
                  <a:shade val="95000"/>
                  <a:satMod val="104999"/>
                </a:srgbClr>
              </a:solidFill>
              <a:prstDash val="solid"/>
            </a:ln>
            <a:effectLst/>
          </p:spPr>
        </p:cxnSp>
        <p:cxnSp>
          <p:nvCxnSpPr>
            <p:cNvPr id="1296" name="Straight Connector 29">
              <a:extLst>
                <a:ext uri="{FF2B5EF4-FFF2-40B4-BE49-F238E27FC236}">
                  <a16:creationId xmlns:a16="http://schemas.microsoft.com/office/drawing/2014/main" id="{E8D383DD-40C2-592C-8A23-0477920140F2}"/>
                </a:ext>
              </a:extLst>
            </p:cNvPr>
            <p:cNvCxnSpPr>
              <a:stCxn id="1354" idx="2"/>
              <a:endCxn id="1322" idx="0"/>
            </p:cNvCxnSpPr>
            <p:nvPr/>
          </p:nvCxnSpPr>
          <p:spPr>
            <a:xfrm>
              <a:off x="6843971" y="4142341"/>
              <a:ext cx="607680" cy="378735"/>
            </a:xfrm>
            <a:prstGeom prst="line">
              <a:avLst/>
            </a:prstGeom>
            <a:noFill/>
            <a:ln w="19050" cap="flat" cmpd="sng" algn="ctr">
              <a:solidFill>
                <a:srgbClr val="4472C4">
                  <a:shade val="95000"/>
                  <a:satMod val="104999"/>
                </a:srgbClr>
              </a:solidFill>
              <a:prstDash val="solid"/>
            </a:ln>
            <a:effectLst/>
          </p:spPr>
        </p:cxnSp>
        <p:grpSp>
          <p:nvGrpSpPr>
            <p:cNvPr id="1297" name="组合 1296">
              <a:extLst>
                <a:ext uri="{FF2B5EF4-FFF2-40B4-BE49-F238E27FC236}">
                  <a16:creationId xmlns:a16="http://schemas.microsoft.com/office/drawing/2014/main" id="{BB247F08-D44D-4744-2DFF-FF8445E1A33F}"/>
                </a:ext>
              </a:extLst>
            </p:cNvPr>
            <p:cNvGrpSpPr/>
            <p:nvPr/>
          </p:nvGrpSpPr>
          <p:grpSpPr>
            <a:xfrm>
              <a:off x="8366175" y="4544776"/>
              <a:ext cx="600477" cy="437307"/>
              <a:chOff x="1662719" y="5269716"/>
              <a:chExt cx="977358" cy="582994"/>
            </a:xfrm>
          </p:grpSpPr>
          <p:sp>
            <p:nvSpPr>
              <p:cNvPr id="1313" name="Rectangle 39">
                <a:extLst>
                  <a:ext uri="{FF2B5EF4-FFF2-40B4-BE49-F238E27FC236}">
                    <a16:creationId xmlns:a16="http://schemas.microsoft.com/office/drawing/2014/main" id="{B93FBFA0-9410-EF15-B522-7209D94AD288}"/>
                  </a:ext>
                </a:extLst>
              </p:cNvPr>
              <p:cNvSpPr/>
              <p:nvPr/>
            </p:nvSpPr>
            <p:spPr>
              <a:xfrm>
                <a:off x="1662719" y="5386082"/>
                <a:ext cx="977358" cy="466628"/>
              </a:xfrm>
              <a:prstGeom prst="rect">
                <a:avLst/>
              </a:prstGeom>
              <a:solidFill>
                <a:srgbClr val="A5A5A5"/>
              </a:solidFill>
              <a:ln w="25400" cap="flat" cmpd="sng" algn="ctr">
                <a:solidFill>
                  <a:srgbClr val="A5A5A5">
                    <a:shade val="50000"/>
                  </a:srgbClr>
                </a:solidFill>
                <a:prstDash val="solid"/>
              </a:ln>
              <a:effectLst/>
            </p:spPr>
            <p:txBody>
              <a:bodyPr rtlCol="0" anchor="ctr"/>
              <a:lstStyle/>
              <a:p>
                <a:pPr algn="ctr" defTabSz="412750" hangingPunct="0">
                  <a:defRPr/>
                </a:pPr>
                <a:endParaRPr lang="en-US" sz="2400" kern="0" dirty="0">
                  <a:solidFill>
                    <a:prstClr val="white"/>
                  </a:solidFill>
                  <a:ea typeface="微软雅黑"/>
                  <a:sym typeface="Helvetica Light"/>
                </a:endParaRPr>
              </a:p>
            </p:txBody>
          </p:sp>
          <p:sp>
            <p:nvSpPr>
              <p:cNvPr id="1314" name="Rectangle 40">
                <a:extLst>
                  <a:ext uri="{FF2B5EF4-FFF2-40B4-BE49-F238E27FC236}">
                    <a16:creationId xmlns:a16="http://schemas.microsoft.com/office/drawing/2014/main" id="{12B8C1C9-78F6-76D1-6D44-C6740BDD1D19}"/>
                  </a:ext>
                </a:extLst>
              </p:cNvPr>
              <p:cNvSpPr/>
              <p:nvPr/>
            </p:nvSpPr>
            <p:spPr>
              <a:xfrm>
                <a:off x="1769077"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5" name="Rectangle 41">
                <a:extLst>
                  <a:ext uri="{FF2B5EF4-FFF2-40B4-BE49-F238E27FC236}">
                    <a16:creationId xmlns:a16="http://schemas.microsoft.com/office/drawing/2014/main" id="{1AFB58B8-E04E-E268-E47B-A9342EE7D7BC}"/>
                  </a:ext>
                </a:extLst>
              </p:cNvPr>
              <p:cNvSpPr/>
              <p:nvPr/>
            </p:nvSpPr>
            <p:spPr>
              <a:xfrm>
                <a:off x="1980711"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6" name="Rectangle 41">
                <a:extLst>
                  <a:ext uri="{FF2B5EF4-FFF2-40B4-BE49-F238E27FC236}">
                    <a16:creationId xmlns:a16="http://schemas.microsoft.com/office/drawing/2014/main" id="{0F60A809-EBE5-E756-244B-8AA991F0A6D7}"/>
                  </a:ext>
                </a:extLst>
              </p:cNvPr>
              <p:cNvSpPr/>
              <p:nvPr/>
            </p:nvSpPr>
            <p:spPr>
              <a:xfrm>
                <a:off x="2192345"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7" name="Rectangle 41">
                <a:extLst>
                  <a:ext uri="{FF2B5EF4-FFF2-40B4-BE49-F238E27FC236}">
                    <a16:creationId xmlns:a16="http://schemas.microsoft.com/office/drawing/2014/main" id="{1492B399-C258-4774-FE4C-7A087865D06F}"/>
                  </a:ext>
                </a:extLst>
              </p:cNvPr>
              <p:cNvSpPr/>
              <p:nvPr/>
            </p:nvSpPr>
            <p:spPr>
              <a:xfrm>
                <a:off x="2403978"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grpSp>
        <p:cxnSp>
          <p:nvCxnSpPr>
            <p:cNvPr id="1298" name="Straight Connector 29">
              <a:extLst>
                <a:ext uri="{FF2B5EF4-FFF2-40B4-BE49-F238E27FC236}">
                  <a16:creationId xmlns:a16="http://schemas.microsoft.com/office/drawing/2014/main" id="{D0B27B02-AA10-D4DD-E674-36473B7431C7}"/>
                </a:ext>
              </a:extLst>
            </p:cNvPr>
            <p:cNvCxnSpPr>
              <a:stCxn id="1341" idx="2"/>
              <a:endCxn id="1314" idx="0"/>
            </p:cNvCxnSpPr>
            <p:nvPr/>
          </p:nvCxnSpPr>
          <p:spPr>
            <a:xfrm flipH="1">
              <a:off x="8467422" y="4163005"/>
              <a:ext cx="561111" cy="381771"/>
            </a:xfrm>
            <a:prstGeom prst="line">
              <a:avLst/>
            </a:prstGeom>
            <a:noFill/>
            <a:ln w="19050" cap="flat" cmpd="sng" algn="ctr">
              <a:solidFill>
                <a:srgbClr val="4472C4">
                  <a:shade val="95000"/>
                  <a:satMod val="104999"/>
                </a:srgbClr>
              </a:solidFill>
              <a:prstDash val="solid"/>
            </a:ln>
            <a:effectLst/>
          </p:spPr>
        </p:cxnSp>
        <p:grpSp>
          <p:nvGrpSpPr>
            <p:cNvPr id="1299" name="组合 1298">
              <a:extLst>
                <a:ext uri="{FF2B5EF4-FFF2-40B4-BE49-F238E27FC236}">
                  <a16:creationId xmlns:a16="http://schemas.microsoft.com/office/drawing/2014/main" id="{4429E2AF-84E1-9A9D-10CC-1C3CC3A3A368}"/>
                </a:ext>
              </a:extLst>
            </p:cNvPr>
            <p:cNvGrpSpPr/>
            <p:nvPr/>
          </p:nvGrpSpPr>
          <p:grpSpPr>
            <a:xfrm>
              <a:off x="10540411" y="4537374"/>
              <a:ext cx="600477" cy="437307"/>
              <a:chOff x="1662719" y="5269716"/>
              <a:chExt cx="977358" cy="582994"/>
            </a:xfrm>
          </p:grpSpPr>
          <p:sp>
            <p:nvSpPr>
              <p:cNvPr id="1308" name="Rectangle 39">
                <a:extLst>
                  <a:ext uri="{FF2B5EF4-FFF2-40B4-BE49-F238E27FC236}">
                    <a16:creationId xmlns:a16="http://schemas.microsoft.com/office/drawing/2014/main" id="{CCF7BFC2-B079-976D-8F1C-4591A279AD33}"/>
                  </a:ext>
                </a:extLst>
              </p:cNvPr>
              <p:cNvSpPr/>
              <p:nvPr/>
            </p:nvSpPr>
            <p:spPr>
              <a:xfrm>
                <a:off x="1662719" y="5386082"/>
                <a:ext cx="977358" cy="466628"/>
              </a:xfrm>
              <a:prstGeom prst="rect">
                <a:avLst/>
              </a:prstGeom>
              <a:solidFill>
                <a:srgbClr val="A5A5A5"/>
              </a:solidFill>
              <a:ln w="25400" cap="flat" cmpd="sng" algn="ctr">
                <a:solidFill>
                  <a:srgbClr val="A5A5A5">
                    <a:shade val="50000"/>
                  </a:srgbClr>
                </a:solidFill>
                <a:prstDash val="solid"/>
              </a:ln>
              <a:effectLst/>
            </p:spPr>
            <p:txBody>
              <a:bodyPr rtlCol="0" anchor="ctr"/>
              <a:lstStyle/>
              <a:p>
                <a:pPr algn="ctr" defTabSz="412750" hangingPunct="0">
                  <a:defRPr/>
                </a:pPr>
                <a:endParaRPr lang="en-US" sz="2400" kern="0" dirty="0">
                  <a:solidFill>
                    <a:prstClr val="white"/>
                  </a:solidFill>
                  <a:ea typeface="微软雅黑"/>
                  <a:sym typeface="Helvetica Light"/>
                </a:endParaRPr>
              </a:p>
            </p:txBody>
          </p:sp>
          <p:sp>
            <p:nvSpPr>
              <p:cNvPr id="1309" name="Rectangle 40">
                <a:extLst>
                  <a:ext uri="{FF2B5EF4-FFF2-40B4-BE49-F238E27FC236}">
                    <a16:creationId xmlns:a16="http://schemas.microsoft.com/office/drawing/2014/main" id="{6246B833-6E30-45B8-65C1-2779A9F2EC47}"/>
                  </a:ext>
                </a:extLst>
              </p:cNvPr>
              <p:cNvSpPr/>
              <p:nvPr/>
            </p:nvSpPr>
            <p:spPr>
              <a:xfrm>
                <a:off x="1769077"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0" name="Rectangle 41">
                <a:extLst>
                  <a:ext uri="{FF2B5EF4-FFF2-40B4-BE49-F238E27FC236}">
                    <a16:creationId xmlns:a16="http://schemas.microsoft.com/office/drawing/2014/main" id="{8FE2E6F9-6140-8F7B-872B-125604E7E9D0}"/>
                  </a:ext>
                </a:extLst>
              </p:cNvPr>
              <p:cNvSpPr/>
              <p:nvPr/>
            </p:nvSpPr>
            <p:spPr>
              <a:xfrm>
                <a:off x="1980711" y="5269717"/>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1" name="Rectangle 41">
                <a:extLst>
                  <a:ext uri="{FF2B5EF4-FFF2-40B4-BE49-F238E27FC236}">
                    <a16:creationId xmlns:a16="http://schemas.microsoft.com/office/drawing/2014/main" id="{6FCD3FD0-B0E7-ECBB-26B8-D311DE9755F2}"/>
                  </a:ext>
                </a:extLst>
              </p:cNvPr>
              <p:cNvSpPr/>
              <p:nvPr/>
            </p:nvSpPr>
            <p:spPr>
              <a:xfrm>
                <a:off x="2192345"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sp>
            <p:nvSpPr>
              <p:cNvPr id="1312" name="Rectangle 41">
                <a:extLst>
                  <a:ext uri="{FF2B5EF4-FFF2-40B4-BE49-F238E27FC236}">
                    <a16:creationId xmlns:a16="http://schemas.microsoft.com/office/drawing/2014/main" id="{8C6022DE-2D45-45BB-64D9-5B046F53696E}"/>
                  </a:ext>
                </a:extLst>
              </p:cNvPr>
              <p:cNvSpPr/>
              <p:nvPr/>
            </p:nvSpPr>
            <p:spPr>
              <a:xfrm>
                <a:off x="2403978" y="5269716"/>
                <a:ext cx="116873" cy="238830"/>
              </a:xfrm>
              <a:prstGeom prst="rect">
                <a:avLst/>
              </a:prstGeom>
              <a:solidFill>
                <a:srgbClr val="4472C4"/>
              </a:solidFill>
              <a:ln w="25400" cap="flat" cmpd="sng" algn="ctr">
                <a:solidFill>
                  <a:srgbClr val="4472C4">
                    <a:shade val="50000"/>
                  </a:srgbClr>
                </a:solidFill>
                <a:prstDash val="solid"/>
              </a:ln>
              <a:effectLst/>
            </p:spPr>
            <p:txBody>
              <a:bodyPr rtlCol="0" anchor="ctr"/>
              <a:lstStyle/>
              <a:p>
                <a:pPr algn="ctr" defTabSz="412750" hangingPunct="0">
                  <a:defRPr/>
                </a:pPr>
                <a:endParaRPr lang="en-US" sz="2500" kern="0">
                  <a:solidFill>
                    <a:prstClr val="white"/>
                  </a:solidFill>
                  <a:ea typeface="微软雅黑"/>
                  <a:sym typeface="Helvetica Light"/>
                </a:endParaRPr>
              </a:p>
            </p:txBody>
          </p:sp>
        </p:grpSp>
        <p:cxnSp>
          <p:nvCxnSpPr>
            <p:cNvPr id="1300" name="Straight Connector 29">
              <a:extLst>
                <a:ext uri="{FF2B5EF4-FFF2-40B4-BE49-F238E27FC236}">
                  <a16:creationId xmlns:a16="http://schemas.microsoft.com/office/drawing/2014/main" id="{2F5712C0-9D1C-298A-DBD7-522B1F57E5C1}"/>
                </a:ext>
              </a:extLst>
            </p:cNvPr>
            <p:cNvCxnSpPr>
              <a:stCxn id="1341" idx="2"/>
              <a:endCxn id="1315" idx="0"/>
            </p:cNvCxnSpPr>
            <p:nvPr/>
          </p:nvCxnSpPr>
          <p:spPr>
            <a:xfrm flipH="1">
              <a:off x="8597449" y="4163005"/>
              <a:ext cx="431085" cy="381771"/>
            </a:xfrm>
            <a:prstGeom prst="line">
              <a:avLst/>
            </a:prstGeom>
            <a:noFill/>
            <a:ln w="19050" cap="flat" cmpd="sng" algn="ctr">
              <a:solidFill>
                <a:srgbClr val="4472C4">
                  <a:shade val="95000"/>
                  <a:satMod val="104999"/>
                </a:srgbClr>
              </a:solidFill>
              <a:prstDash val="solid"/>
            </a:ln>
            <a:effectLst/>
          </p:spPr>
        </p:cxnSp>
        <p:cxnSp>
          <p:nvCxnSpPr>
            <p:cNvPr id="1301" name="Straight Connector 29">
              <a:extLst>
                <a:ext uri="{FF2B5EF4-FFF2-40B4-BE49-F238E27FC236}">
                  <a16:creationId xmlns:a16="http://schemas.microsoft.com/office/drawing/2014/main" id="{D667F1DF-02BA-8735-8C16-F072E49A0B83}"/>
                </a:ext>
              </a:extLst>
            </p:cNvPr>
            <p:cNvCxnSpPr>
              <a:stCxn id="1341" idx="2"/>
              <a:endCxn id="1316" idx="0"/>
            </p:cNvCxnSpPr>
            <p:nvPr/>
          </p:nvCxnSpPr>
          <p:spPr>
            <a:xfrm flipH="1">
              <a:off x="8727474" y="4163005"/>
              <a:ext cx="301060" cy="381770"/>
            </a:xfrm>
            <a:prstGeom prst="line">
              <a:avLst/>
            </a:prstGeom>
            <a:noFill/>
            <a:ln w="19050" cap="flat" cmpd="sng" algn="ctr">
              <a:solidFill>
                <a:srgbClr val="4472C4">
                  <a:shade val="95000"/>
                  <a:satMod val="104999"/>
                </a:srgbClr>
              </a:solidFill>
              <a:prstDash val="solid"/>
            </a:ln>
            <a:effectLst/>
          </p:spPr>
        </p:cxnSp>
        <p:cxnSp>
          <p:nvCxnSpPr>
            <p:cNvPr id="1302" name="Straight Connector 29">
              <a:extLst>
                <a:ext uri="{FF2B5EF4-FFF2-40B4-BE49-F238E27FC236}">
                  <a16:creationId xmlns:a16="http://schemas.microsoft.com/office/drawing/2014/main" id="{D08C1FCA-371D-FF16-7D54-F5CE7569E77E}"/>
                </a:ext>
              </a:extLst>
            </p:cNvPr>
            <p:cNvCxnSpPr>
              <a:stCxn id="1341" idx="2"/>
              <a:endCxn id="1317" idx="0"/>
            </p:cNvCxnSpPr>
            <p:nvPr/>
          </p:nvCxnSpPr>
          <p:spPr>
            <a:xfrm flipH="1">
              <a:off x="8857498" y="4163005"/>
              <a:ext cx="171036" cy="381770"/>
            </a:xfrm>
            <a:prstGeom prst="line">
              <a:avLst/>
            </a:prstGeom>
            <a:noFill/>
            <a:ln w="19050" cap="flat" cmpd="sng" algn="ctr">
              <a:solidFill>
                <a:srgbClr val="4472C4">
                  <a:shade val="95000"/>
                  <a:satMod val="104999"/>
                </a:srgbClr>
              </a:solidFill>
              <a:prstDash val="solid"/>
            </a:ln>
            <a:effectLst/>
          </p:spPr>
        </p:cxnSp>
        <p:cxnSp>
          <p:nvCxnSpPr>
            <p:cNvPr id="1303" name="Straight Connector 29">
              <a:extLst>
                <a:ext uri="{FF2B5EF4-FFF2-40B4-BE49-F238E27FC236}">
                  <a16:creationId xmlns:a16="http://schemas.microsoft.com/office/drawing/2014/main" id="{B62A59BF-C4EB-C554-9382-798A60F4EB8F}"/>
                </a:ext>
              </a:extLst>
            </p:cNvPr>
            <p:cNvCxnSpPr>
              <a:stCxn id="1328" idx="2"/>
              <a:endCxn id="1309" idx="0"/>
            </p:cNvCxnSpPr>
            <p:nvPr/>
          </p:nvCxnSpPr>
          <p:spPr>
            <a:xfrm>
              <a:off x="10417987" y="4149146"/>
              <a:ext cx="223671" cy="388229"/>
            </a:xfrm>
            <a:prstGeom prst="line">
              <a:avLst/>
            </a:prstGeom>
            <a:noFill/>
            <a:ln w="19050" cap="flat" cmpd="sng" algn="ctr">
              <a:solidFill>
                <a:srgbClr val="4472C4">
                  <a:shade val="95000"/>
                  <a:satMod val="104999"/>
                </a:srgbClr>
              </a:solidFill>
              <a:prstDash val="solid"/>
            </a:ln>
            <a:effectLst/>
          </p:spPr>
        </p:cxnSp>
        <p:cxnSp>
          <p:nvCxnSpPr>
            <p:cNvPr id="1304" name="Straight Connector 29">
              <a:extLst>
                <a:ext uri="{FF2B5EF4-FFF2-40B4-BE49-F238E27FC236}">
                  <a16:creationId xmlns:a16="http://schemas.microsoft.com/office/drawing/2014/main" id="{3FB6C323-C5C7-70D8-ECA3-FADAB182DBD0}"/>
                </a:ext>
              </a:extLst>
            </p:cNvPr>
            <p:cNvCxnSpPr>
              <a:stCxn id="1328" idx="2"/>
              <a:endCxn id="1310" idx="0"/>
            </p:cNvCxnSpPr>
            <p:nvPr/>
          </p:nvCxnSpPr>
          <p:spPr>
            <a:xfrm>
              <a:off x="10417987" y="4149146"/>
              <a:ext cx="353697" cy="388229"/>
            </a:xfrm>
            <a:prstGeom prst="line">
              <a:avLst/>
            </a:prstGeom>
            <a:noFill/>
            <a:ln w="19050" cap="flat" cmpd="sng" algn="ctr">
              <a:solidFill>
                <a:srgbClr val="4472C4">
                  <a:shade val="95000"/>
                  <a:satMod val="104999"/>
                </a:srgbClr>
              </a:solidFill>
              <a:prstDash val="solid"/>
            </a:ln>
            <a:effectLst/>
          </p:spPr>
        </p:cxnSp>
        <p:cxnSp>
          <p:nvCxnSpPr>
            <p:cNvPr id="1305" name="Straight Connector 29">
              <a:extLst>
                <a:ext uri="{FF2B5EF4-FFF2-40B4-BE49-F238E27FC236}">
                  <a16:creationId xmlns:a16="http://schemas.microsoft.com/office/drawing/2014/main" id="{AC7B8993-65EF-DB91-7E17-2A6AB5B42A3D}"/>
                </a:ext>
              </a:extLst>
            </p:cNvPr>
            <p:cNvCxnSpPr>
              <a:stCxn id="1328" idx="2"/>
              <a:endCxn id="1311" idx="0"/>
            </p:cNvCxnSpPr>
            <p:nvPr/>
          </p:nvCxnSpPr>
          <p:spPr>
            <a:xfrm>
              <a:off x="10417987" y="4149146"/>
              <a:ext cx="483723" cy="388228"/>
            </a:xfrm>
            <a:prstGeom prst="line">
              <a:avLst/>
            </a:prstGeom>
            <a:noFill/>
            <a:ln w="19050" cap="flat" cmpd="sng" algn="ctr">
              <a:solidFill>
                <a:srgbClr val="4472C4">
                  <a:shade val="95000"/>
                  <a:satMod val="104999"/>
                </a:srgbClr>
              </a:solidFill>
              <a:prstDash val="solid"/>
            </a:ln>
            <a:effectLst/>
          </p:spPr>
        </p:cxnSp>
        <p:cxnSp>
          <p:nvCxnSpPr>
            <p:cNvPr id="1306" name="Straight Connector 29">
              <a:extLst>
                <a:ext uri="{FF2B5EF4-FFF2-40B4-BE49-F238E27FC236}">
                  <a16:creationId xmlns:a16="http://schemas.microsoft.com/office/drawing/2014/main" id="{B482FE33-8237-6162-BDD6-CB50EE006AEB}"/>
                </a:ext>
              </a:extLst>
            </p:cNvPr>
            <p:cNvCxnSpPr>
              <a:stCxn id="1328" idx="2"/>
              <a:endCxn id="1312" idx="0"/>
            </p:cNvCxnSpPr>
            <p:nvPr/>
          </p:nvCxnSpPr>
          <p:spPr>
            <a:xfrm>
              <a:off x="10417987" y="4149146"/>
              <a:ext cx="613747" cy="388228"/>
            </a:xfrm>
            <a:prstGeom prst="line">
              <a:avLst/>
            </a:prstGeom>
            <a:noFill/>
            <a:ln w="19050" cap="flat" cmpd="sng" algn="ctr">
              <a:solidFill>
                <a:srgbClr val="4472C4">
                  <a:shade val="95000"/>
                  <a:satMod val="104999"/>
                </a:srgbClr>
              </a:solidFill>
              <a:prstDash val="solid"/>
            </a:ln>
            <a:effectLst/>
          </p:spPr>
        </p:cxnSp>
        <p:cxnSp>
          <p:nvCxnSpPr>
            <p:cNvPr id="1307" name="Straight Connector 15">
              <a:extLst>
                <a:ext uri="{FF2B5EF4-FFF2-40B4-BE49-F238E27FC236}">
                  <a16:creationId xmlns:a16="http://schemas.microsoft.com/office/drawing/2014/main" id="{2505E44D-5BB5-CE5B-0933-BE7F160D4A4A}"/>
                </a:ext>
              </a:extLst>
            </p:cNvPr>
            <p:cNvCxnSpPr/>
            <p:nvPr/>
          </p:nvCxnSpPr>
          <p:spPr>
            <a:xfrm>
              <a:off x="9487413" y="4773941"/>
              <a:ext cx="615448" cy="0"/>
            </a:xfrm>
            <a:prstGeom prst="line">
              <a:avLst/>
            </a:prstGeom>
            <a:noFill/>
            <a:ln w="76200" cap="flat" cmpd="sng" algn="ctr">
              <a:solidFill>
                <a:srgbClr val="4472C4">
                  <a:shade val="95000"/>
                  <a:satMod val="104999"/>
                </a:srgbClr>
              </a:solidFill>
              <a:prstDash val="sysDot"/>
            </a:ln>
            <a:effectLst/>
          </p:spPr>
        </p:cxnSp>
      </p:grpSp>
      <p:pic>
        <p:nvPicPr>
          <p:cNvPr id="1458" name="图片 1457">
            <a:extLst>
              <a:ext uri="{FF2B5EF4-FFF2-40B4-BE49-F238E27FC236}">
                <a16:creationId xmlns:a16="http://schemas.microsoft.com/office/drawing/2014/main" id="{F717840C-B18E-5B9F-9605-551A92E3A04B}"/>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452168" y="1424730"/>
            <a:ext cx="3203202" cy="1352217"/>
          </a:xfrm>
          <a:prstGeom prst="rect">
            <a:avLst/>
          </a:prstGeom>
        </p:spPr>
      </p:pic>
      <p:sp>
        <p:nvSpPr>
          <p:cNvPr id="1465" name="文本框 1464">
            <a:extLst>
              <a:ext uri="{FF2B5EF4-FFF2-40B4-BE49-F238E27FC236}">
                <a16:creationId xmlns:a16="http://schemas.microsoft.com/office/drawing/2014/main" id="{1EDF57FE-0E1E-A147-8552-42E92732EFC2}"/>
              </a:ext>
            </a:extLst>
          </p:cNvPr>
          <p:cNvSpPr txBox="1"/>
          <p:nvPr/>
        </p:nvSpPr>
        <p:spPr>
          <a:xfrm>
            <a:off x="2551598" y="2865867"/>
            <a:ext cx="1005403" cy="338554"/>
          </a:xfrm>
          <a:prstGeom prst="rect">
            <a:avLst/>
          </a:prstGeom>
          <a:noFill/>
        </p:spPr>
        <p:txBody>
          <a:bodyPr wrap="none" rtlCol="0">
            <a:spAutoFit/>
          </a:bodyPr>
          <a:lstStyle/>
          <a:p>
            <a:r>
              <a:rPr lang="zh-CN" altLang="en-US" sz="1600" b="1" dirty="0">
                <a:solidFill>
                  <a:prstClr val="black"/>
                </a:solidFill>
                <a:latin typeface="微软雅黑"/>
                <a:ea typeface="微软雅黑"/>
              </a:rPr>
              <a:t>虚拟网络</a:t>
            </a:r>
          </a:p>
        </p:txBody>
      </p:sp>
      <p:sp>
        <p:nvSpPr>
          <p:cNvPr id="1466" name="文本框 1465">
            <a:extLst>
              <a:ext uri="{FF2B5EF4-FFF2-40B4-BE49-F238E27FC236}">
                <a16:creationId xmlns:a16="http://schemas.microsoft.com/office/drawing/2014/main" id="{4135FFDD-3B4A-96BB-41EF-50ACADCECD7E}"/>
              </a:ext>
            </a:extLst>
          </p:cNvPr>
          <p:cNvSpPr txBox="1"/>
          <p:nvPr/>
        </p:nvSpPr>
        <p:spPr>
          <a:xfrm>
            <a:off x="6823126" y="2859949"/>
            <a:ext cx="1005403" cy="338554"/>
          </a:xfrm>
          <a:prstGeom prst="rect">
            <a:avLst/>
          </a:prstGeom>
          <a:noFill/>
        </p:spPr>
        <p:txBody>
          <a:bodyPr wrap="none" rtlCol="0">
            <a:spAutoFit/>
          </a:bodyPr>
          <a:lstStyle/>
          <a:p>
            <a:r>
              <a:rPr lang="zh-CN" altLang="en-US" sz="1600" b="1" dirty="0">
                <a:solidFill>
                  <a:prstClr val="black"/>
                </a:solidFill>
                <a:latin typeface="微软雅黑"/>
                <a:ea typeface="微软雅黑"/>
              </a:rPr>
              <a:t>物理网络</a:t>
            </a:r>
          </a:p>
        </p:txBody>
      </p:sp>
      <p:sp>
        <p:nvSpPr>
          <p:cNvPr id="1467" name="箭头: 右 1466">
            <a:extLst>
              <a:ext uri="{FF2B5EF4-FFF2-40B4-BE49-F238E27FC236}">
                <a16:creationId xmlns:a16="http://schemas.microsoft.com/office/drawing/2014/main" id="{4A3CD5CD-96F8-C257-7DD9-16C4E8282E99}"/>
              </a:ext>
            </a:extLst>
          </p:cNvPr>
          <p:cNvSpPr/>
          <p:nvPr/>
        </p:nvSpPr>
        <p:spPr>
          <a:xfrm>
            <a:off x="337869" y="1700368"/>
            <a:ext cx="909588" cy="297300"/>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68" name="箭头: 右 1467">
            <a:extLst>
              <a:ext uri="{FF2B5EF4-FFF2-40B4-BE49-F238E27FC236}">
                <a16:creationId xmlns:a16="http://schemas.microsoft.com/office/drawing/2014/main" id="{AD31D1DE-7FF9-C554-1A3F-30ECCCC5F1C9}"/>
              </a:ext>
            </a:extLst>
          </p:cNvPr>
          <p:cNvSpPr/>
          <p:nvPr/>
        </p:nvSpPr>
        <p:spPr>
          <a:xfrm>
            <a:off x="4727346" y="1741640"/>
            <a:ext cx="909588" cy="297300"/>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70" name="文本框 1469">
            <a:extLst>
              <a:ext uri="{FF2B5EF4-FFF2-40B4-BE49-F238E27FC236}">
                <a16:creationId xmlns:a16="http://schemas.microsoft.com/office/drawing/2014/main" id="{B9A887FC-27DE-A6B4-8816-92107116E08B}"/>
              </a:ext>
            </a:extLst>
          </p:cNvPr>
          <p:cNvSpPr txBox="1"/>
          <p:nvPr/>
        </p:nvSpPr>
        <p:spPr>
          <a:xfrm>
            <a:off x="4651606" y="2082651"/>
            <a:ext cx="832279" cy="307777"/>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a:solidFill>
                  <a:srgbClr val="70AD47"/>
                </a:solidFill>
                <a:ea typeface="微软雅黑"/>
                <a:cs typeface="Arial" panose="020B0604020202020204" pitchFamily="34" charset="0"/>
              </a:rPr>
              <a:t>部署</a:t>
            </a:r>
            <a:endParaRPr lang="en-US" altLang="zh-CN" sz="1400" dirty="0">
              <a:solidFill>
                <a:srgbClr val="70AD47"/>
              </a:solidFill>
              <a:ea typeface="微软雅黑"/>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A88FB9-3140-E699-6F42-02A60E7C7BC5}"/>
              </a:ext>
            </a:extLst>
          </p:cNvPr>
          <p:cNvSpPr txBox="1"/>
          <p:nvPr/>
        </p:nvSpPr>
        <p:spPr>
          <a:xfrm>
            <a:off x="108000" y="738000"/>
            <a:ext cx="8556862" cy="2308324"/>
          </a:xfrm>
          <a:prstGeom prst="rect">
            <a:avLst/>
          </a:prstGeom>
          <a:noFill/>
        </p:spPr>
        <p:txBody>
          <a:bodyPr wrap="square" rtlCol="0">
            <a:spAutoFit/>
          </a:bodyPr>
          <a:lstStyle/>
          <a:p>
            <a:pPr marL="257175" indent="-257175">
              <a:buFont typeface="Wingdings" pitchFamily="2" charset="2"/>
              <a:buChar char="p"/>
              <a:defRPr/>
            </a:pPr>
            <a:r>
              <a:rPr kumimoji="1" lang="zh-CN" altLang="en-US" sz="2400" dirty="0">
                <a:solidFill>
                  <a:prstClr val="black"/>
                </a:solidFill>
                <a:latin typeface="Microsoft YaHei" panose="020B0503020204020204" pitchFamily="34" charset="-122"/>
                <a:ea typeface="Microsoft YaHei" panose="020B0503020204020204" pitchFamily="34" charset="-122"/>
              </a:rPr>
              <a:t>本研究发现以下因素会影响仿真完成时间：</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lvl="0">
              <a:defRPr/>
            </a:pPr>
            <a:r>
              <a:rPr kumimoji="1" lang="en-US" altLang="zh-CN" sz="2400" dirty="0">
                <a:solidFill>
                  <a:prstClr val="black"/>
                </a:solidFill>
                <a:latin typeface="Microsoft YaHei" panose="020B0503020204020204" pitchFamily="34" charset="-122"/>
                <a:ea typeface="Microsoft YaHei" panose="020B0503020204020204" pitchFamily="34" charset="-122"/>
              </a:rPr>
              <a:t>1. </a:t>
            </a:r>
            <a:r>
              <a:rPr kumimoji="1" lang="zh-CN" altLang="en-US" sz="2400" dirty="0">
                <a:solidFill>
                  <a:prstClr val="black"/>
                </a:solidFill>
                <a:latin typeface="Microsoft YaHei" panose="020B0503020204020204" pitchFamily="34" charset="-122"/>
                <a:ea typeface="Microsoft YaHei" panose="020B0503020204020204" pitchFamily="34" charset="-122"/>
              </a:rPr>
              <a:t>网络仿真任务的流量模式；</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lvl="0">
              <a:defRPr/>
            </a:pPr>
            <a:r>
              <a:rPr kumimoji="1" lang="en-US" altLang="zh-CN" sz="2400" dirty="0">
                <a:solidFill>
                  <a:prstClr val="black"/>
                </a:solidFill>
                <a:latin typeface="Microsoft YaHei" panose="020B0503020204020204" pitchFamily="34" charset="-122"/>
                <a:ea typeface="Microsoft YaHei" panose="020B0503020204020204" pitchFamily="34" charset="-122"/>
              </a:rPr>
              <a:t>2. </a:t>
            </a:r>
            <a:r>
              <a:rPr kumimoji="1" lang="zh-CN" altLang="en-US" sz="2400" dirty="0">
                <a:solidFill>
                  <a:prstClr val="black"/>
                </a:solidFill>
                <a:latin typeface="Microsoft YaHei" panose="020B0503020204020204" pitchFamily="34" charset="-122"/>
                <a:ea typeface="Microsoft YaHei" panose="020B0503020204020204" pitchFamily="34" charset="-122"/>
              </a:rPr>
              <a:t>集群的计算</a:t>
            </a:r>
            <a:r>
              <a:rPr kumimoji="1" lang="en-US" altLang="zh-CN" sz="2400" dirty="0">
                <a:solidFill>
                  <a:prstClr val="black"/>
                </a:solidFill>
                <a:latin typeface="Microsoft YaHei" panose="020B0503020204020204" pitchFamily="34" charset="-122"/>
                <a:ea typeface="Microsoft YaHei" panose="020B0503020204020204" pitchFamily="34" charset="-122"/>
              </a:rPr>
              <a:t>/</a:t>
            </a:r>
            <a:r>
              <a:rPr kumimoji="1" lang="zh-CN" altLang="en-US" sz="2400" dirty="0">
                <a:solidFill>
                  <a:prstClr val="black"/>
                </a:solidFill>
                <a:latin typeface="Microsoft YaHei" panose="020B0503020204020204" pitchFamily="34" charset="-122"/>
                <a:ea typeface="Microsoft YaHei" panose="020B0503020204020204" pitchFamily="34" charset="-122"/>
              </a:rPr>
              <a:t>通信能力。</a:t>
            </a:r>
          </a:p>
          <a:p>
            <a:pPr lvl="0">
              <a:defRPr/>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a:p>
            <a:pPr lvl="0">
              <a:defRPr/>
            </a:pPr>
            <a:r>
              <a:rPr kumimoji="1" lang="zh-CN" altLang="en-US" sz="2400" dirty="0">
                <a:solidFill>
                  <a:prstClr val="black"/>
                </a:solidFill>
                <a:latin typeface="Microsoft YaHei" panose="020B0503020204020204" pitchFamily="34" charset="-122"/>
                <a:ea typeface="Microsoft YaHei" panose="020B0503020204020204" pitchFamily="34" charset="-122"/>
              </a:rPr>
              <a:t>结合这些因素，我们提出了一个精确的</a:t>
            </a:r>
            <a:r>
              <a:rPr lang="en" altLang="zh-CN" sz="2400" dirty="0">
                <a:latin typeface="Microsoft YaHei" panose="020B0503020204020204" pitchFamily="34" charset="-122"/>
                <a:ea typeface="Microsoft YaHei" panose="020B0503020204020204" pitchFamily="34" charset="-122"/>
                <a:cs typeface="Times New Roman" panose="02020603050405020304" pitchFamily="18" charset="0"/>
              </a:rPr>
              <a:t>Time-cost model</a:t>
            </a:r>
            <a:r>
              <a:rPr kumimoji="1" lang="zh-CN" altLang="en-US" sz="2400" dirty="0">
                <a:solidFill>
                  <a:prstClr val="black"/>
                </a:solidFill>
                <a:latin typeface="Microsoft YaHei" panose="020B0503020204020204" pitchFamily="34" charset="-122"/>
                <a:ea typeface="Microsoft YaHei" panose="020B0503020204020204" pitchFamily="34" charset="-122"/>
              </a:rPr>
              <a:t>来评估某个划分方案</a:t>
            </a:r>
          </a:p>
        </p:txBody>
      </p:sp>
      <p:pic>
        <p:nvPicPr>
          <p:cNvPr id="3" name="Picture 2">
            <a:extLst>
              <a:ext uri="{FF2B5EF4-FFF2-40B4-BE49-F238E27FC236}">
                <a16:creationId xmlns:a16="http://schemas.microsoft.com/office/drawing/2014/main" id="{89CDAFE1-D09F-0232-1B65-AFA5B598BA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2212" y="3001982"/>
            <a:ext cx="5839272" cy="27827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4">
                <a:extLst>
                  <a:ext uri="{FF2B5EF4-FFF2-40B4-BE49-F238E27FC236}">
                    <a16:creationId xmlns:a16="http://schemas.microsoft.com/office/drawing/2014/main" id="{00868D6E-8F75-8E13-8C3B-AF88677E519C}"/>
                  </a:ext>
                </a:extLst>
              </p:cNvPr>
              <p:cNvSpPr txBox="1"/>
              <p:nvPr/>
            </p:nvSpPr>
            <p:spPr>
              <a:xfrm>
                <a:off x="1053474" y="3956526"/>
                <a:ext cx="2196114" cy="39356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14:m>
                  <m:oMathPara xmlns:m="http://schemas.openxmlformats.org/officeDocument/2006/math">
                    <m:oMathParaPr>
                      <m:jc m:val="centerGroup"/>
                    </m:oMathParaPr>
                    <m:oMath xmlns:m="http://schemas.openxmlformats.org/officeDocument/2006/math">
                      <m:r>
                        <a:rPr kumimoji="1" lang="en-US" altLang="zh-CN" sz="1350" i="1">
                          <a:solidFill>
                            <a:prstClr val="black"/>
                          </a:solidFill>
                          <a:latin typeface="Cambria Math" panose="02040503050406030204" pitchFamily="18" charset="0"/>
                        </a:rPr>
                        <m:t>𝑇</m:t>
                      </m:r>
                      <m:r>
                        <a:rPr kumimoji="1" lang="en-US" altLang="zh-CN" sz="1350" i="1" baseline="-25000">
                          <a:solidFill>
                            <a:prstClr val="black"/>
                          </a:solidFill>
                          <a:latin typeface="Cambria Math" panose="02040503050406030204" pitchFamily="18" charset="0"/>
                        </a:rPr>
                        <m:t>1</m:t>
                      </m:r>
                      <m:r>
                        <a:rPr kumimoji="1" lang="en-US" altLang="zh-CN" sz="1350" i="1">
                          <a:solidFill>
                            <a:prstClr val="black"/>
                          </a:solidFill>
                          <a:latin typeface="Cambria Math" panose="02040503050406030204" pitchFamily="18" charset="0"/>
                        </a:rPr>
                        <m:t>=</m:t>
                      </m:r>
                      <m:f>
                        <m:fPr>
                          <m:ctrlPr>
                            <a:rPr kumimoji="1" lang="en-US" altLang="zh-CN" sz="1350" i="1">
                              <a:solidFill>
                                <a:prstClr val="black"/>
                              </a:solidFill>
                              <a:latin typeface="Cambria Math" panose="02040503050406030204" pitchFamily="18" charset="0"/>
                            </a:rPr>
                          </m:ctrlPr>
                        </m:fPr>
                        <m:num>
                          <m:r>
                            <a:rPr kumimoji="1" lang="en-US" altLang="zh-CN" sz="1350" i="1">
                              <a:solidFill>
                                <a:prstClr val="black"/>
                              </a:solidFill>
                              <a:latin typeface="Cambria Math" panose="02040503050406030204" pitchFamily="18" charset="0"/>
                            </a:rPr>
                            <m:t>𝐸</m:t>
                          </m:r>
                          <m:r>
                            <a:rPr kumimoji="1" lang="en-US" altLang="zh-CN" sz="1350" i="1" baseline="-25000">
                              <a:solidFill>
                                <a:prstClr val="black"/>
                              </a:solidFill>
                              <a:latin typeface="Cambria Math" panose="02040503050406030204" pitchFamily="18" charset="0"/>
                            </a:rPr>
                            <m:t>1</m:t>
                          </m:r>
                        </m:num>
                        <m:den>
                          <m:r>
                            <a:rPr kumimoji="1" lang="en-US" altLang="zh-CN" sz="1350" i="1">
                              <a:solidFill>
                                <a:prstClr val="black"/>
                              </a:solidFill>
                              <a:latin typeface="Cambria Math" panose="02040503050406030204" pitchFamily="18" charset="0"/>
                            </a:rPr>
                            <m:t>𝑃</m:t>
                          </m:r>
                        </m:den>
                      </m:f>
                      <m:r>
                        <a:rPr kumimoji="1" lang="en-US" altLang="zh-CN" sz="1350" i="1">
                          <a:solidFill>
                            <a:prstClr val="black"/>
                          </a:solidFill>
                          <a:latin typeface="Cambria Math" panose="02040503050406030204" pitchFamily="18" charset="0"/>
                        </a:rPr>
                        <m:t>+</m:t>
                      </m:r>
                      <m:f>
                        <m:fPr>
                          <m:ctrlPr>
                            <a:rPr kumimoji="1" lang="en-US" altLang="zh-CN" sz="1350" i="1">
                              <a:solidFill>
                                <a:prstClr val="black"/>
                              </a:solidFill>
                              <a:latin typeface="Cambria Math" panose="02040503050406030204" pitchFamily="18" charset="0"/>
                            </a:rPr>
                          </m:ctrlPr>
                        </m:fPr>
                        <m:num>
                          <m:r>
                            <a:rPr kumimoji="1" lang="en-US" altLang="zh-CN" sz="1350" i="1">
                              <a:solidFill>
                                <a:prstClr val="black"/>
                              </a:solidFill>
                              <a:latin typeface="Cambria Math" panose="02040503050406030204" pitchFamily="18" charset="0"/>
                            </a:rPr>
                            <m:t>𝑇𝑟𝑎𝑓𝑓𝑖𝑐</m:t>
                          </m:r>
                          <m:r>
                            <a:rPr kumimoji="1" lang="en-US" altLang="zh-CN" sz="1350" i="1" baseline="-25000">
                              <a:solidFill>
                                <a:prstClr val="black"/>
                              </a:solidFill>
                              <a:latin typeface="Cambria Math" panose="02040503050406030204" pitchFamily="18" charset="0"/>
                            </a:rPr>
                            <m:t>1</m:t>
                          </m:r>
                        </m:num>
                        <m:den>
                          <m:r>
                            <a:rPr kumimoji="1" lang="en-US" altLang="zh-CN" sz="1350" i="1">
                              <a:solidFill>
                                <a:prstClr val="black"/>
                              </a:solidFill>
                              <a:latin typeface="Cambria Math" panose="02040503050406030204" pitchFamily="18" charset="0"/>
                            </a:rPr>
                            <m:t>𝐵</m:t>
                          </m:r>
                        </m:den>
                      </m:f>
                      <m:r>
                        <a:rPr kumimoji="1" lang="en-US" altLang="zh-CN" sz="1350" i="1">
                          <a:solidFill>
                            <a:prstClr val="black"/>
                          </a:solidFill>
                          <a:latin typeface="Cambria Math" panose="02040503050406030204" pitchFamily="18" charset="0"/>
                        </a:rPr>
                        <m:t>+</m:t>
                      </m:r>
                      <m:r>
                        <a:rPr kumimoji="1" lang="en-US" altLang="zh-CN" sz="1350" i="1">
                          <a:solidFill>
                            <a:prstClr val="black"/>
                          </a:solidFill>
                          <a:latin typeface="Cambria Math" panose="02040503050406030204" pitchFamily="18" charset="0"/>
                        </a:rPr>
                        <m:t>𝐷𝑒𝑙𝑎𝑦</m:t>
                      </m:r>
                      <m:r>
                        <a:rPr kumimoji="1" lang="en-US" altLang="zh-CN" sz="1350" i="1" baseline="-25000">
                          <a:solidFill>
                            <a:prstClr val="black"/>
                          </a:solidFill>
                          <a:latin typeface="Cambria Math" panose="02040503050406030204" pitchFamily="18" charset="0"/>
                        </a:rPr>
                        <m:t>1</m:t>
                      </m:r>
                    </m:oMath>
                  </m:oMathPara>
                </a14:m>
                <a:endParaRPr kumimoji="1" lang="zh-CN" altLang="en-US" sz="1350" baseline="-25000">
                  <a:solidFill>
                    <a:prstClr val="black"/>
                  </a:solidFill>
                  <a:latin typeface="等线" panose="020F0502020204030204"/>
                  <a:ea typeface="等线" panose="02010600030101010101" pitchFamily="2" charset="-122"/>
                </a:endParaRPr>
              </a:p>
            </p:txBody>
          </p:sp>
        </mc:Choice>
        <mc:Fallback xmlns="">
          <p:sp>
            <p:nvSpPr>
              <p:cNvPr id="4" name="文本框 34">
                <a:extLst>
                  <a:ext uri="{FF2B5EF4-FFF2-40B4-BE49-F238E27FC236}">
                    <a16:creationId xmlns:a16="http://schemas.microsoft.com/office/drawing/2014/main" id="{00868D6E-8F75-8E13-8C3B-AF88677E519C}"/>
                  </a:ext>
                </a:extLst>
              </p:cNvPr>
              <p:cNvSpPr txBox="1">
                <a:spLocks noRot="1" noChangeAspect="1" noMove="1" noResize="1" noEditPoints="1" noAdjustHandles="1" noChangeArrowheads="1" noChangeShapeType="1" noTextEdit="1"/>
              </p:cNvSpPr>
              <p:nvPr/>
            </p:nvSpPr>
            <p:spPr>
              <a:xfrm>
                <a:off x="1053474" y="3956526"/>
                <a:ext cx="2196114" cy="393569"/>
              </a:xfrm>
              <a:prstGeom prst="rect">
                <a:avLst/>
              </a:prstGeom>
              <a:blipFill>
                <a:blip r:embed="rId5"/>
                <a:stretch>
                  <a:fillRect l="-1667" t="-4615" r="-1111" b="-1384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1A44320-316D-443F-A6D0-50F825191D5B}"/>
              </a:ext>
            </a:extLst>
          </p:cNvPr>
          <p:cNvSpPr txBox="1"/>
          <p:nvPr/>
        </p:nvSpPr>
        <p:spPr>
          <a:xfrm>
            <a:off x="4309072" y="5658507"/>
            <a:ext cx="850682" cy="300082"/>
          </a:xfrm>
          <a:prstGeom prst="rect">
            <a:avLst/>
          </a:prstGeom>
          <a:noFill/>
        </p:spPr>
        <p:txBody>
          <a:bodyPr wrap="none" rtlCol="0">
            <a:spAutoFit/>
          </a:bodyPr>
          <a:lstStyle/>
          <a:p>
            <a:pPr defTabSz="685800">
              <a:defRPr/>
            </a:pPr>
            <a:r>
              <a:rPr kumimoji="1" lang="en-US" altLang="zh-CN" sz="1350" b="1" dirty="0">
                <a:solidFill>
                  <a:schemeClr val="accent1"/>
                </a:solidFill>
                <a:latin typeface="Microsoft YaHei" panose="020B0503020204020204" pitchFamily="34" charset="-122"/>
                <a:ea typeface="Microsoft YaHei" panose="020B0503020204020204" pitchFamily="34" charset="-122"/>
              </a:rPr>
              <a:t>Server1</a:t>
            </a:r>
          </a:p>
        </p:txBody>
      </p:sp>
      <p:sp>
        <p:nvSpPr>
          <p:cNvPr id="8" name="文本框 7">
            <a:extLst>
              <a:ext uri="{FF2B5EF4-FFF2-40B4-BE49-F238E27FC236}">
                <a16:creationId xmlns:a16="http://schemas.microsoft.com/office/drawing/2014/main" id="{7D79BEBB-7B31-81DA-1FEE-4A034E2B6511}"/>
              </a:ext>
            </a:extLst>
          </p:cNvPr>
          <p:cNvSpPr txBox="1"/>
          <p:nvPr/>
        </p:nvSpPr>
        <p:spPr>
          <a:xfrm>
            <a:off x="6905975" y="5634719"/>
            <a:ext cx="850682" cy="300082"/>
          </a:xfrm>
          <a:prstGeom prst="rect">
            <a:avLst/>
          </a:prstGeom>
          <a:noFill/>
        </p:spPr>
        <p:txBody>
          <a:bodyPr wrap="none" rtlCol="0">
            <a:spAutoFit/>
          </a:bodyPr>
          <a:lstStyle/>
          <a:p>
            <a:pPr defTabSz="685800">
              <a:defRPr/>
            </a:pPr>
            <a:r>
              <a:rPr kumimoji="1" lang="en-US" altLang="zh-CN" sz="1350" b="1" dirty="0">
                <a:solidFill>
                  <a:schemeClr val="accent2"/>
                </a:solidFill>
                <a:latin typeface="Microsoft YaHei" panose="020B0503020204020204" pitchFamily="34" charset="-122"/>
                <a:ea typeface="Microsoft YaHei" panose="020B0503020204020204" pitchFamily="34" charset="-122"/>
              </a:rPr>
              <a:t>Server2</a:t>
            </a:r>
          </a:p>
        </p:txBody>
      </p:sp>
      <p:cxnSp>
        <p:nvCxnSpPr>
          <p:cNvPr id="9" name="直线连接符 8">
            <a:extLst>
              <a:ext uri="{FF2B5EF4-FFF2-40B4-BE49-F238E27FC236}">
                <a16:creationId xmlns:a16="http://schemas.microsoft.com/office/drawing/2014/main" id="{C0CB5464-DD11-0687-9DA6-53AAEADE603D}"/>
              </a:ext>
            </a:extLst>
          </p:cNvPr>
          <p:cNvCxnSpPr>
            <a:cxnSpLocks/>
          </p:cNvCxnSpPr>
          <p:nvPr/>
        </p:nvCxnSpPr>
        <p:spPr>
          <a:xfrm>
            <a:off x="5969119" y="2813050"/>
            <a:ext cx="0" cy="286981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BD27452-8C2A-0C1B-1ECA-6A46577015F8}"/>
                  </a:ext>
                </a:extLst>
              </p:cNvPr>
              <p:cNvSpPr txBox="1"/>
              <p:nvPr/>
            </p:nvSpPr>
            <p:spPr>
              <a:xfrm>
                <a:off x="1775774" y="5084079"/>
                <a:ext cx="862287" cy="271741"/>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r>
                        <a:rPr kumimoji="1" lang="en-US" altLang="zh-CN" sz="1350" i="1">
                          <a:solidFill>
                            <a:prstClr val="black"/>
                          </a:solidFill>
                          <a:latin typeface="Cambria Math" panose="02040503050406030204" pitchFamily="18" charset="0"/>
                        </a:rPr>
                        <m:t>𝑇</m:t>
                      </m:r>
                      <m:r>
                        <a:rPr kumimoji="1" lang="en-US" altLang="zh-CN" sz="1350" i="1">
                          <a:solidFill>
                            <a:prstClr val="black"/>
                          </a:solidFill>
                          <a:latin typeface="Cambria Math" panose="02040503050406030204" pitchFamily="18" charset="0"/>
                        </a:rPr>
                        <m:t>=</m:t>
                      </m:r>
                      <m:func>
                        <m:funcPr>
                          <m:ctrlPr>
                            <a:rPr kumimoji="1" lang="en-US" altLang="zh-CN" sz="1350" i="1">
                              <a:solidFill>
                                <a:prstClr val="black"/>
                              </a:solidFill>
                              <a:latin typeface="Cambria Math" panose="02040503050406030204" pitchFamily="18" charset="0"/>
                            </a:rPr>
                          </m:ctrlPr>
                        </m:funcPr>
                        <m:fName>
                          <m:limLow>
                            <m:limLowPr>
                              <m:ctrlPr>
                                <a:rPr kumimoji="1" lang="en-US" altLang="zh-CN" sz="1350" i="1">
                                  <a:solidFill>
                                    <a:prstClr val="black"/>
                                  </a:solidFill>
                                  <a:latin typeface="Cambria Math" panose="02040503050406030204" pitchFamily="18" charset="0"/>
                                </a:rPr>
                              </m:ctrlPr>
                            </m:limLowPr>
                            <m:e>
                              <m:r>
                                <m:rPr>
                                  <m:sty m:val="p"/>
                                </m:rPr>
                                <a:rPr kumimoji="1" lang="en-US" altLang="zh-CN" sz="1350">
                                  <a:solidFill>
                                    <a:prstClr val="black"/>
                                  </a:solidFill>
                                  <a:latin typeface="Cambria Math" panose="02040503050406030204" pitchFamily="18" charset="0"/>
                                </a:rPr>
                                <m:t>max</m:t>
                              </m:r>
                            </m:e>
                            <m:lim>
                              <m:r>
                                <a:rPr kumimoji="1" lang="en-US" altLang="zh-CN" sz="1350" i="1">
                                  <a:solidFill>
                                    <a:prstClr val="black"/>
                                  </a:solidFill>
                                  <a:latin typeface="Cambria Math" panose="02040503050406030204" pitchFamily="18" charset="0"/>
                                </a:rPr>
                                <m:t>𝑖</m:t>
                              </m:r>
                            </m:lim>
                          </m:limLow>
                        </m:fName>
                        <m:e>
                          <m:sSub>
                            <m:sSubPr>
                              <m:ctrlPr>
                                <a:rPr kumimoji="1" lang="en-US" altLang="zh-CN" sz="1350" i="1">
                                  <a:solidFill>
                                    <a:prstClr val="black"/>
                                  </a:solidFill>
                                  <a:latin typeface="Cambria Math" panose="02040503050406030204" pitchFamily="18" charset="0"/>
                                </a:rPr>
                              </m:ctrlPr>
                            </m:sSubPr>
                            <m:e>
                              <m:r>
                                <a:rPr kumimoji="1" lang="en-US" altLang="zh-CN" sz="1350" i="1">
                                  <a:solidFill>
                                    <a:prstClr val="black"/>
                                  </a:solidFill>
                                  <a:latin typeface="Cambria Math" panose="02040503050406030204" pitchFamily="18" charset="0"/>
                                </a:rPr>
                                <m:t>𝑇</m:t>
                              </m:r>
                            </m:e>
                            <m:sub>
                              <m:r>
                                <a:rPr kumimoji="1" lang="en-US" altLang="zh-CN" sz="1350" i="1">
                                  <a:solidFill>
                                    <a:prstClr val="black"/>
                                  </a:solidFill>
                                  <a:latin typeface="Cambria Math" panose="02040503050406030204" pitchFamily="18" charset="0"/>
                                </a:rPr>
                                <m:t>𝑖</m:t>
                              </m:r>
                            </m:sub>
                          </m:sSub>
                        </m:e>
                      </m:func>
                    </m:oMath>
                  </m:oMathPara>
                </a14:m>
                <a:endParaRPr kumimoji="1" lang="zh-CN" altLang="en-US" sz="1350" dirty="0">
                  <a:solidFill>
                    <a:prstClr val="black"/>
                  </a:solidFill>
                  <a:latin typeface="等线" panose="020F0502020204030204"/>
                  <a:ea typeface="等线" panose="02010600030101010101" pitchFamily="2" charset="-122"/>
                </a:endParaRPr>
              </a:p>
            </p:txBody>
          </p:sp>
        </mc:Choice>
        <mc:Fallback xmlns="">
          <p:sp>
            <p:nvSpPr>
              <p:cNvPr id="10" name="文本框 9">
                <a:extLst>
                  <a:ext uri="{FF2B5EF4-FFF2-40B4-BE49-F238E27FC236}">
                    <a16:creationId xmlns:a16="http://schemas.microsoft.com/office/drawing/2014/main" id="{EBD27452-8C2A-0C1B-1ECA-6A46577015F8}"/>
                  </a:ext>
                </a:extLst>
              </p:cNvPr>
              <p:cNvSpPr txBox="1">
                <a:spLocks noRot="1" noChangeAspect="1" noMove="1" noResize="1" noEditPoints="1" noAdjustHandles="1" noChangeArrowheads="1" noChangeShapeType="1" noTextEdit="1"/>
              </p:cNvSpPr>
              <p:nvPr/>
            </p:nvSpPr>
            <p:spPr>
              <a:xfrm>
                <a:off x="1775774" y="5084079"/>
                <a:ext cx="862287" cy="271741"/>
              </a:xfrm>
              <a:prstGeom prst="rect">
                <a:avLst/>
              </a:prstGeom>
              <a:blipFill>
                <a:blip r:embed="rId6"/>
                <a:stretch>
                  <a:fillRect l="-3521" r="-704" b="-15556"/>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6B46D39-20DA-F541-F20F-0EA8A18E3BC5}"/>
              </a:ext>
            </a:extLst>
          </p:cNvPr>
          <p:cNvSpPr/>
          <p:nvPr/>
        </p:nvSpPr>
        <p:spPr>
          <a:xfrm>
            <a:off x="1416228" y="3825841"/>
            <a:ext cx="359546" cy="65916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kumimoji="1" lang="zh-CN" altLang="en-US" sz="1350">
              <a:solidFill>
                <a:prstClr val="black"/>
              </a:solidFill>
              <a:latin typeface="等线" panose="020F0502020204030204"/>
              <a:ea typeface="等线" panose="02010600030101010101" pitchFamily="2" charset="-122"/>
            </a:endParaRPr>
          </a:p>
        </p:txBody>
      </p:sp>
      <p:sp>
        <p:nvSpPr>
          <p:cNvPr id="12" name="矩形 11">
            <a:extLst>
              <a:ext uri="{FF2B5EF4-FFF2-40B4-BE49-F238E27FC236}">
                <a16:creationId xmlns:a16="http://schemas.microsoft.com/office/drawing/2014/main" id="{83A66245-0056-AB16-D9EA-B0CFB03F23FE}"/>
              </a:ext>
            </a:extLst>
          </p:cNvPr>
          <p:cNvSpPr/>
          <p:nvPr/>
        </p:nvSpPr>
        <p:spPr>
          <a:xfrm>
            <a:off x="1830025" y="3825841"/>
            <a:ext cx="748091" cy="659168"/>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kumimoji="1" lang="zh-CN" altLang="en-US" sz="1350">
              <a:solidFill>
                <a:prstClr val="black"/>
              </a:solidFill>
              <a:latin typeface="等线" panose="020F0502020204030204"/>
              <a:ea typeface="等线" panose="02010600030101010101" pitchFamily="2" charset="-122"/>
            </a:endParaRPr>
          </a:p>
        </p:txBody>
      </p:sp>
      <p:sp>
        <p:nvSpPr>
          <p:cNvPr id="13" name="矩形 12">
            <a:extLst>
              <a:ext uri="{FF2B5EF4-FFF2-40B4-BE49-F238E27FC236}">
                <a16:creationId xmlns:a16="http://schemas.microsoft.com/office/drawing/2014/main" id="{E0659BD6-BB5B-9BBA-E0E7-95A77FA09406}"/>
              </a:ext>
            </a:extLst>
          </p:cNvPr>
          <p:cNvSpPr/>
          <p:nvPr/>
        </p:nvSpPr>
        <p:spPr>
          <a:xfrm>
            <a:off x="2667203" y="3825841"/>
            <a:ext cx="644672" cy="659168"/>
          </a:xfrm>
          <a:prstGeom prst="rect">
            <a:avLst/>
          </a:prstGeom>
          <a:no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kumimoji="1" lang="zh-CN" altLang="en-US" sz="1350">
              <a:solidFill>
                <a:prstClr val="black"/>
              </a:solidFill>
              <a:latin typeface="等线" panose="020F0502020204030204"/>
              <a:ea typeface="等线" panose="02010600030101010101" pitchFamily="2" charset="-122"/>
            </a:endParaRPr>
          </a:p>
        </p:txBody>
      </p:sp>
      <p:sp>
        <p:nvSpPr>
          <p:cNvPr id="14" name="文本框 13">
            <a:extLst>
              <a:ext uri="{FF2B5EF4-FFF2-40B4-BE49-F238E27FC236}">
                <a16:creationId xmlns:a16="http://schemas.microsoft.com/office/drawing/2014/main" id="{6C49D54B-A1C9-C0C2-27A7-E53BB2E7D37E}"/>
              </a:ext>
            </a:extLst>
          </p:cNvPr>
          <p:cNvSpPr txBox="1"/>
          <p:nvPr/>
        </p:nvSpPr>
        <p:spPr>
          <a:xfrm>
            <a:off x="1079752" y="3362473"/>
            <a:ext cx="877163" cy="300082"/>
          </a:xfrm>
          <a:prstGeom prst="rect">
            <a:avLst/>
          </a:prstGeom>
          <a:noFill/>
        </p:spPr>
        <p:txBody>
          <a:bodyPr wrap="none" rtlCol="0">
            <a:spAutoFit/>
          </a:bodyPr>
          <a:lstStyle/>
          <a:p>
            <a:pPr defTabSz="685800">
              <a:defRPr/>
            </a:pPr>
            <a:r>
              <a:rPr kumimoji="1" lang="zh-CN" altLang="en" sz="1350">
                <a:solidFill>
                  <a:srgbClr val="92D050"/>
                </a:solidFill>
                <a:latin typeface="Microsoft YaHei" panose="020B0503020204020204" pitchFamily="34" charset="-122"/>
                <a:ea typeface="Microsoft YaHei" panose="020B0503020204020204" pitchFamily="34" charset="-122"/>
              </a:rPr>
              <a:t>计算</a:t>
            </a:r>
            <a:r>
              <a:rPr kumimoji="1" lang="zh-CN" altLang="en-US" sz="1350">
                <a:solidFill>
                  <a:srgbClr val="92D050"/>
                </a:solidFill>
                <a:latin typeface="Microsoft YaHei" panose="020B0503020204020204" pitchFamily="34" charset="-122"/>
                <a:ea typeface="Microsoft YaHei" panose="020B0503020204020204" pitchFamily="34" charset="-122"/>
              </a:rPr>
              <a:t>开销</a:t>
            </a:r>
          </a:p>
        </p:txBody>
      </p:sp>
      <p:sp>
        <p:nvSpPr>
          <p:cNvPr id="15" name="文本框 14">
            <a:extLst>
              <a:ext uri="{FF2B5EF4-FFF2-40B4-BE49-F238E27FC236}">
                <a16:creationId xmlns:a16="http://schemas.microsoft.com/office/drawing/2014/main" id="{622B182E-6C0C-9328-C1FC-BA505BA13F49}"/>
              </a:ext>
            </a:extLst>
          </p:cNvPr>
          <p:cNvSpPr txBox="1"/>
          <p:nvPr/>
        </p:nvSpPr>
        <p:spPr>
          <a:xfrm>
            <a:off x="1775774" y="4645817"/>
            <a:ext cx="877163" cy="300082"/>
          </a:xfrm>
          <a:prstGeom prst="rect">
            <a:avLst/>
          </a:prstGeom>
          <a:noFill/>
        </p:spPr>
        <p:txBody>
          <a:bodyPr wrap="none" rtlCol="0">
            <a:spAutoFit/>
          </a:bodyPr>
          <a:lstStyle/>
          <a:p>
            <a:pPr defTabSz="685800">
              <a:defRPr/>
            </a:pPr>
            <a:r>
              <a:rPr kumimoji="1" lang="zh-CN" altLang="en-US" sz="1350" dirty="0">
                <a:solidFill>
                  <a:srgbClr val="7030A0"/>
                </a:solidFill>
                <a:latin typeface="Microsoft YaHei" panose="020B0503020204020204" pitchFamily="34" charset="-122"/>
                <a:ea typeface="Microsoft YaHei" panose="020B0503020204020204" pitchFamily="34" charset="-122"/>
              </a:rPr>
              <a:t>传输开销</a:t>
            </a:r>
          </a:p>
        </p:txBody>
      </p:sp>
      <p:cxnSp>
        <p:nvCxnSpPr>
          <p:cNvPr id="16" name="直线箭头连接符 15">
            <a:extLst>
              <a:ext uri="{FF2B5EF4-FFF2-40B4-BE49-F238E27FC236}">
                <a16:creationId xmlns:a16="http://schemas.microsoft.com/office/drawing/2014/main" id="{345890DA-D1B3-0CB2-FA34-34A21522BB77}"/>
              </a:ext>
            </a:extLst>
          </p:cNvPr>
          <p:cNvCxnSpPr>
            <a:cxnSpLocks/>
            <a:stCxn id="11" idx="0"/>
          </p:cNvCxnSpPr>
          <p:nvPr/>
        </p:nvCxnSpPr>
        <p:spPr>
          <a:xfrm flipH="1" flipV="1">
            <a:off x="1542626" y="3624690"/>
            <a:ext cx="53375" cy="20115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79229FD8-47C7-22CC-D470-82753C14BE66}"/>
              </a:ext>
            </a:extLst>
          </p:cNvPr>
          <p:cNvCxnSpPr>
            <a:cxnSpLocks/>
          </p:cNvCxnSpPr>
          <p:nvPr/>
        </p:nvCxnSpPr>
        <p:spPr>
          <a:xfrm>
            <a:off x="2204071" y="4485009"/>
            <a:ext cx="0" cy="1735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F3F2C5C-14CE-D13D-4E8A-F9ABDA413040}"/>
              </a:ext>
            </a:extLst>
          </p:cNvPr>
          <p:cNvSpPr txBox="1"/>
          <p:nvPr/>
        </p:nvSpPr>
        <p:spPr>
          <a:xfrm>
            <a:off x="2578117" y="3317158"/>
            <a:ext cx="877163" cy="300082"/>
          </a:xfrm>
          <a:prstGeom prst="rect">
            <a:avLst/>
          </a:prstGeom>
          <a:noFill/>
        </p:spPr>
        <p:txBody>
          <a:bodyPr wrap="none" rtlCol="0">
            <a:spAutoFit/>
          </a:bodyPr>
          <a:lstStyle/>
          <a:p>
            <a:pPr defTabSz="685800">
              <a:defRPr/>
            </a:pPr>
            <a:r>
              <a:rPr kumimoji="1" lang="zh-CN" altLang="en" sz="1350" dirty="0">
                <a:solidFill>
                  <a:prstClr val="black"/>
                </a:solidFill>
                <a:latin typeface="Microsoft YaHei" panose="020B0503020204020204" pitchFamily="34" charset="-122"/>
                <a:ea typeface="Microsoft YaHei" panose="020B0503020204020204" pitchFamily="34" charset="-122"/>
              </a:rPr>
              <a:t>通信</a:t>
            </a:r>
            <a:r>
              <a:rPr kumimoji="1" lang="zh-CN" altLang="en-US" sz="1350" dirty="0">
                <a:solidFill>
                  <a:prstClr val="black"/>
                </a:solidFill>
                <a:latin typeface="Microsoft YaHei" panose="020B0503020204020204" pitchFamily="34" charset="-122"/>
                <a:ea typeface="Microsoft YaHei" panose="020B0503020204020204" pitchFamily="34" charset="-122"/>
              </a:rPr>
              <a:t>延迟</a:t>
            </a:r>
          </a:p>
        </p:txBody>
      </p:sp>
      <p:cxnSp>
        <p:nvCxnSpPr>
          <p:cNvPr id="19" name="直线箭头连接符 18">
            <a:extLst>
              <a:ext uri="{FF2B5EF4-FFF2-40B4-BE49-F238E27FC236}">
                <a16:creationId xmlns:a16="http://schemas.microsoft.com/office/drawing/2014/main" id="{8516745C-0758-8F1E-20B9-1A38274A3663}"/>
              </a:ext>
            </a:extLst>
          </p:cNvPr>
          <p:cNvCxnSpPr>
            <a:cxnSpLocks/>
            <a:stCxn id="13" idx="0"/>
            <a:endCxn id="18" idx="2"/>
          </p:cNvCxnSpPr>
          <p:nvPr/>
        </p:nvCxnSpPr>
        <p:spPr>
          <a:xfrm flipV="1">
            <a:off x="2989539" y="3617240"/>
            <a:ext cx="27160" cy="208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74CCDAA9-5463-F1CC-7004-4B05B7A03C2D}"/>
              </a:ext>
            </a:extLst>
          </p:cNvPr>
          <p:cNvSpPr txBox="1"/>
          <p:nvPr/>
        </p:nvSpPr>
        <p:spPr>
          <a:xfrm>
            <a:off x="2954" y="5055738"/>
            <a:ext cx="1569660" cy="300082"/>
          </a:xfrm>
          <a:prstGeom prst="rect">
            <a:avLst/>
          </a:prstGeom>
          <a:noFill/>
        </p:spPr>
        <p:txBody>
          <a:bodyPr wrap="none" rtlCol="0">
            <a:spAutoFit/>
          </a:bodyPr>
          <a:lstStyle/>
          <a:p>
            <a:pPr defTabSz="685800">
              <a:defRPr/>
            </a:pPr>
            <a:r>
              <a:rPr kumimoji="1" lang="zh-CN" altLang="en-US" sz="1350" dirty="0">
                <a:solidFill>
                  <a:prstClr val="black"/>
                </a:solidFill>
                <a:latin typeface="Microsoft YaHei" panose="020B0503020204020204" pitchFamily="34" charset="-122"/>
                <a:ea typeface="Microsoft YaHei" panose="020B0503020204020204" pitchFamily="34" charset="-122"/>
              </a:rPr>
              <a:t>整体仿真完成时间</a:t>
            </a:r>
          </a:p>
        </p:txBody>
      </p:sp>
      <p:sp>
        <p:nvSpPr>
          <p:cNvPr id="22" name="文本框 21">
            <a:extLst>
              <a:ext uri="{FF2B5EF4-FFF2-40B4-BE49-F238E27FC236}">
                <a16:creationId xmlns:a16="http://schemas.microsoft.com/office/drawing/2014/main" id="{32E912C9-36F8-14CC-952A-603F9E67664B}"/>
              </a:ext>
            </a:extLst>
          </p:cNvPr>
          <p:cNvSpPr txBox="1"/>
          <p:nvPr/>
        </p:nvSpPr>
        <p:spPr>
          <a:xfrm>
            <a:off x="94086" y="3923817"/>
            <a:ext cx="994823" cy="461665"/>
          </a:xfrm>
          <a:prstGeom prst="rect">
            <a:avLst/>
          </a:prstGeom>
          <a:noFill/>
        </p:spPr>
        <p:txBody>
          <a:bodyPr wrap="square" rtlCol="0">
            <a:spAutoFit/>
          </a:bodyPr>
          <a:lstStyle/>
          <a:p>
            <a:pPr defTabSz="685800">
              <a:defRPr/>
            </a:pPr>
            <a:r>
              <a:rPr kumimoji="1" lang="zh-CN" altLang="en-US" sz="1200" dirty="0">
                <a:solidFill>
                  <a:prstClr val="black"/>
                </a:solidFill>
                <a:latin typeface="Microsoft YaHei" panose="020B0503020204020204" pitchFamily="34" charset="-122"/>
                <a:ea typeface="Microsoft YaHei" panose="020B0503020204020204" pitchFamily="34" charset="-122"/>
              </a:rPr>
              <a:t>机器</a:t>
            </a:r>
            <a:r>
              <a:rPr kumimoji="1" lang="en-US" altLang="zh-CN" sz="1200" dirty="0">
                <a:solidFill>
                  <a:prstClr val="black"/>
                </a:solidFill>
                <a:latin typeface="Microsoft YaHei" panose="020B0503020204020204" pitchFamily="34" charset="-122"/>
                <a:ea typeface="Microsoft YaHei" panose="020B0503020204020204" pitchFamily="34" charset="-122"/>
              </a:rPr>
              <a:t>1</a:t>
            </a:r>
            <a:r>
              <a:rPr kumimoji="1" lang="zh-CN" altLang="en-US" sz="1200" dirty="0">
                <a:solidFill>
                  <a:prstClr val="black"/>
                </a:solidFill>
                <a:latin typeface="Microsoft YaHei" panose="020B0503020204020204" pitchFamily="34" charset="-122"/>
                <a:ea typeface="Microsoft YaHei" panose="020B0503020204020204" pitchFamily="34" charset="-122"/>
              </a:rPr>
              <a:t>的仿真完成时间</a:t>
            </a:r>
          </a:p>
        </p:txBody>
      </p:sp>
      <p:sp>
        <p:nvSpPr>
          <p:cNvPr id="23" name="文本框 22">
            <a:extLst>
              <a:ext uri="{FF2B5EF4-FFF2-40B4-BE49-F238E27FC236}">
                <a16:creationId xmlns:a16="http://schemas.microsoft.com/office/drawing/2014/main" id="{49354E58-4D02-2807-E164-4E3D508657AE}"/>
              </a:ext>
            </a:extLst>
          </p:cNvPr>
          <p:cNvSpPr txBox="1"/>
          <p:nvPr/>
        </p:nvSpPr>
        <p:spPr>
          <a:xfrm>
            <a:off x="5451147" y="5658507"/>
            <a:ext cx="1005403" cy="338554"/>
          </a:xfrm>
          <a:prstGeom prst="rect">
            <a:avLst/>
          </a:prstGeom>
          <a:noFill/>
        </p:spPr>
        <p:txBody>
          <a:bodyPr wrap="none" rtlCol="0">
            <a:spAutoFit/>
          </a:bodyPr>
          <a:lstStyle/>
          <a:p>
            <a:r>
              <a:rPr kumimoji="1" lang="zh-CN" altLang="en-US" sz="1600" b="1" i="1" dirty="0">
                <a:latin typeface="KaiTi" panose="02010609060101010101" pitchFamily="49" charset="-122"/>
                <a:ea typeface="KaiTi" panose="02010609060101010101" pitchFamily="49" charset="-122"/>
              </a:rPr>
              <a:t>划分方案</a:t>
            </a:r>
          </a:p>
        </p:txBody>
      </p:sp>
      <p:sp>
        <p:nvSpPr>
          <p:cNvPr id="5" name="标题 1">
            <a:extLst>
              <a:ext uri="{FF2B5EF4-FFF2-40B4-BE49-F238E27FC236}">
                <a16:creationId xmlns:a16="http://schemas.microsoft.com/office/drawing/2014/main" id="{1C88457B-1AD7-13F8-697F-DD7E97207ACA}"/>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DONS</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：仿真完成时间估计模型</a:t>
            </a:r>
          </a:p>
        </p:txBody>
      </p:sp>
      <p:cxnSp>
        <p:nvCxnSpPr>
          <p:cNvPr id="24" name="直接连接符 23">
            <a:extLst>
              <a:ext uri="{FF2B5EF4-FFF2-40B4-BE49-F238E27FC236}">
                <a16:creationId xmlns:a16="http://schemas.microsoft.com/office/drawing/2014/main" id="{B77F3BD9-C457-0F73-F2B5-E493931AE657}"/>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7" name="矩形 6">
            <a:extLst>
              <a:ext uri="{FF2B5EF4-FFF2-40B4-BE49-F238E27FC236}">
                <a16:creationId xmlns:a16="http://schemas.microsoft.com/office/drawing/2014/main" id="{EC6382A4-1E4D-D7A2-EBD1-B60B5035BBA8}"/>
              </a:ext>
            </a:extLst>
          </p:cNvPr>
          <p:cNvSpPr/>
          <p:nvPr/>
        </p:nvSpPr>
        <p:spPr>
          <a:xfrm>
            <a:off x="3455281" y="3140075"/>
            <a:ext cx="2461868" cy="2518432"/>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B1E8360-9AB3-CBFF-CBC8-3963AD752807}"/>
              </a:ext>
            </a:extLst>
          </p:cNvPr>
          <p:cNvSpPr/>
          <p:nvPr/>
        </p:nvSpPr>
        <p:spPr>
          <a:xfrm>
            <a:off x="6029457" y="3140075"/>
            <a:ext cx="2461603" cy="2518432"/>
          </a:xfrm>
          <a:prstGeom prst="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883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1" grpId="0" animBg="1"/>
      <p:bldP spid="12" grpId="0" animBg="1"/>
      <p:bldP spid="13" grpId="0" animBg="1"/>
      <p:bldP spid="14" grpId="0"/>
      <p:bldP spid="15" grpId="0"/>
      <p:bldP spid="18" grpId="0"/>
      <p:bldP spid="21" grpId="0"/>
      <p:bldP spid="22" grpId="0"/>
      <p:bldP spid="23" grpId="0"/>
      <p:bldP spid="7"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A454E29-FDBA-B010-1523-2C1334F9174B}"/>
              </a:ext>
            </a:extLst>
          </p:cNvPr>
          <p:cNvSpPr txBox="1"/>
          <p:nvPr/>
        </p:nvSpPr>
        <p:spPr>
          <a:xfrm>
            <a:off x="108000" y="738000"/>
            <a:ext cx="8999376" cy="2616101"/>
          </a:xfrm>
          <a:prstGeom prst="rect">
            <a:avLst/>
          </a:prstGeom>
          <a:noFill/>
        </p:spPr>
        <p:txBody>
          <a:bodyPr wrap="square" rtlCol="0">
            <a:spAutoFit/>
          </a:bodyPr>
          <a:lstStyle/>
          <a:p>
            <a:pPr marL="257175" indent="-257175" defTabSz="685800">
              <a:buFont typeface="Wingdings" pitchFamily="2" charset="2"/>
              <a:buChar char="p"/>
              <a:defRPr/>
            </a:pPr>
            <a:r>
              <a:rPr kumimoji="1" lang="zh-CN" altLang="en-US" sz="2400" kern="0" dirty="0">
                <a:solidFill>
                  <a:prstClr val="black"/>
                </a:solidFill>
                <a:latin typeface="微软雅黑" panose="020B0503020204020204" pitchFamily="34" charset="-122"/>
                <a:ea typeface="微软雅黑" panose="020B0503020204020204" pitchFamily="34" charset="-122"/>
              </a:rPr>
              <a:t>约束条件（输入）：</a:t>
            </a:r>
            <a:r>
              <a:rPr kumimoji="1" lang="en" altLang="zh-CN" sz="2400" kern="0" dirty="0">
                <a:solidFill>
                  <a:prstClr val="black"/>
                </a:solidFill>
                <a:latin typeface="微软雅黑" panose="020B0503020204020204" pitchFamily="34" charset="-122"/>
                <a:ea typeface="微软雅黑" panose="020B0503020204020204" pitchFamily="34" charset="-122"/>
              </a:rPr>
              <a:t> </a:t>
            </a:r>
          </a:p>
          <a:p>
            <a:pPr defTabSz="685800">
              <a:defRPr/>
            </a:pPr>
            <a:r>
              <a:rPr kumimoji="1" lang="en" altLang="zh-CN" sz="2400" kern="0" dirty="0">
                <a:solidFill>
                  <a:prstClr val="black"/>
                </a:solidFill>
                <a:latin typeface="微软雅黑" panose="020B0503020204020204" pitchFamily="34" charset="-122"/>
                <a:ea typeface="微软雅黑" panose="020B0503020204020204" pitchFamily="34" charset="-122"/>
              </a:rPr>
              <a:t>	1. </a:t>
            </a:r>
            <a:r>
              <a:rPr kumimoji="1" lang="zh-CN" altLang="en-US" sz="2400" kern="0" dirty="0">
                <a:solidFill>
                  <a:prstClr val="black"/>
                </a:solidFill>
                <a:latin typeface="微软雅黑" panose="020B0503020204020204" pitchFamily="34" charset="-122"/>
                <a:ea typeface="微软雅黑" panose="020B0503020204020204" pitchFamily="34" charset="-122"/>
              </a:rPr>
              <a:t>网络拓扑；</a:t>
            </a:r>
            <a:r>
              <a:rPr kumimoji="1" lang="en" altLang="zh-CN" sz="2400" kern="0" dirty="0">
                <a:solidFill>
                  <a:prstClr val="black"/>
                </a:solidFill>
                <a:latin typeface="微软雅黑" panose="020B0503020204020204" pitchFamily="34" charset="-122"/>
                <a:ea typeface="微软雅黑" panose="020B0503020204020204" pitchFamily="34" charset="-122"/>
              </a:rPr>
              <a:t>2. </a:t>
            </a:r>
            <a:r>
              <a:rPr kumimoji="1" lang="zh-CN" altLang="en" sz="2400" kern="0" dirty="0">
                <a:solidFill>
                  <a:prstClr val="black"/>
                </a:solidFill>
                <a:latin typeface="微软雅黑" panose="020B0503020204020204" pitchFamily="34" charset="-122"/>
                <a:ea typeface="微软雅黑" panose="020B0503020204020204" pitchFamily="34" charset="-122"/>
              </a:rPr>
              <a:t>路由</a:t>
            </a:r>
            <a:r>
              <a:rPr kumimoji="1" lang="zh-CN" altLang="en-US" sz="2400" kern="0" dirty="0">
                <a:solidFill>
                  <a:prstClr val="black"/>
                </a:solidFill>
                <a:latin typeface="微软雅黑" panose="020B0503020204020204" pitchFamily="34" charset="-122"/>
                <a:ea typeface="微软雅黑" panose="020B0503020204020204" pitchFamily="34" charset="-122"/>
              </a:rPr>
              <a:t>方式；</a:t>
            </a:r>
            <a:r>
              <a:rPr kumimoji="1" lang="en" altLang="zh-CN" sz="2400" kern="0" dirty="0">
                <a:solidFill>
                  <a:prstClr val="black"/>
                </a:solidFill>
                <a:latin typeface="微软雅黑" panose="020B0503020204020204" pitchFamily="34" charset="-122"/>
                <a:ea typeface="微软雅黑" panose="020B0503020204020204" pitchFamily="34" charset="-122"/>
              </a:rPr>
              <a:t>3. </a:t>
            </a:r>
            <a:r>
              <a:rPr kumimoji="1" lang="zh-CN" altLang="en" sz="2400" kern="0" dirty="0">
                <a:solidFill>
                  <a:prstClr val="black"/>
                </a:solidFill>
                <a:latin typeface="微软雅黑" panose="020B0503020204020204" pitchFamily="34" charset="-122"/>
                <a:ea typeface="微软雅黑" panose="020B0503020204020204" pitchFamily="34" charset="-122"/>
              </a:rPr>
              <a:t>流量</a:t>
            </a:r>
            <a:r>
              <a:rPr kumimoji="1" lang="zh-CN" altLang="en-US" sz="2400" kern="0" dirty="0">
                <a:solidFill>
                  <a:prstClr val="black"/>
                </a:solidFill>
                <a:latin typeface="微软雅黑" panose="020B0503020204020204" pitchFamily="34" charset="-122"/>
                <a:ea typeface="微软雅黑" panose="020B0503020204020204" pitchFamily="34" charset="-122"/>
              </a:rPr>
              <a:t>需求矩阵；</a:t>
            </a:r>
            <a:r>
              <a:rPr kumimoji="1" lang="en" altLang="zh-CN" sz="2400" kern="0" dirty="0">
                <a:solidFill>
                  <a:prstClr val="black"/>
                </a:solidFill>
                <a:latin typeface="微软雅黑" panose="020B0503020204020204" pitchFamily="34" charset="-122"/>
                <a:ea typeface="微软雅黑" panose="020B0503020204020204" pitchFamily="34" charset="-122"/>
              </a:rPr>
              <a:t>4.</a:t>
            </a:r>
            <a:r>
              <a:rPr kumimoji="1" lang="zh-CN" altLang="en-US" sz="2400" kern="0" dirty="0">
                <a:solidFill>
                  <a:prstClr val="black"/>
                </a:solidFill>
                <a:latin typeface="微软雅黑" panose="020B0503020204020204" pitchFamily="34" charset="-122"/>
                <a:ea typeface="微软雅黑" panose="020B0503020204020204" pitchFamily="34" charset="-122"/>
              </a:rPr>
              <a:t>集群的计算</a:t>
            </a:r>
            <a:r>
              <a:rPr kumimoji="1" lang="en-US" altLang="zh-CN" sz="2400" kern="0" dirty="0">
                <a:solidFill>
                  <a:prstClr val="black"/>
                </a:solidFill>
                <a:latin typeface="微软雅黑" panose="020B0503020204020204" pitchFamily="34" charset="-122"/>
                <a:ea typeface="微软雅黑" panose="020B0503020204020204" pitchFamily="34" charset="-122"/>
              </a:rPr>
              <a:t>/	</a:t>
            </a:r>
            <a:r>
              <a:rPr kumimoji="1" lang="zh-CN" altLang="en-US" sz="2400" kern="0" dirty="0">
                <a:solidFill>
                  <a:prstClr val="black"/>
                </a:solidFill>
                <a:latin typeface="微软雅黑" panose="020B0503020204020204" pitchFamily="34" charset="-122"/>
                <a:ea typeface="微软雅黑" panose="020B0503020204020204" pitchFamily="34" charset="-122"/>
              </a:rPr>
              <a:t>通信能力</a:t>
            </a:r>
            <a:endParaRPr kumimoji="1" lang="en-US" altLang="zh-CN" sz="2400" kern="0" dirty="0">
              <a:solidFill>
                <a:prstClr val="black"/>
              </a:solidFill>
              <a:latin typeface="微软雅黑" panose="020B0503020204020204" pitchFamily="34" charset="-122"/>
              <a:ea typeface="微软雅黑" panose="020B0503020204020204" pitchFamily="34" charset="-122"/>
            </a:endParaRPr>
          </a:p>
          <a:p>
            <a:pPr marL="257175" indent="-257175" defTabSz="685800">
              <a:buFont typeface="Wingdings" pitchFamily="2" charset="2"/>
              <a:buChar char="p"/>
              <a:defRPr/>
            </a:pPr>
            <a:r>
              <a:rPr kumimoji="1" lang="zh-CN" altLang="en-US" sz="2400" kern="0" dirty="0">
                <a:solidFill>
                  <a:prstClr val="black"/>
                </a:solidFill>
                <a:latin typeface="微软雅黑" panose="020B0503020204020204" pitchFamily="34" charset="-122"/>
                <a:ea typeface="微软雅黑" panose="020B0503020204020204" pitchFamily="34" charset="-122"/>
              </a:rPr>
              <a:t>输出</a:t>
            </a:r>
            <a:r>
              <a:rPr kumimoji="1" lang="en-US" altLang="zh-CN" sz="2400" kern="0" dirty="0">
                <a:solidFill>
                  <a:prstClr val="black"/>
                </a:solidFill>
                <a:latin typeface="微软雅黑" panose="020B0503020204020204" pitchFamily="34" charset="-122"/>
                <a:ea typeface="微软雅黑" panose="020B0503020204020204" pitchFamily="34" charset="-122"/>
              </a:rPr>
              <a:t>: </a:t>
            </a:r>
          </a:p>
          <a:p>
            <a:pPr defTabSz="685800">
              <a:defRPr/>
            </a:pPr>
            <a:r>
              <a:rPr kumimoji="1" lang="en-US" altLang="zh-CN" sz="2400" kern="0" dirty="0">
                <a:solidFill>
                  <a:prstClr val="black"/>
                </a:solidFill>
                <a:latin typeface="微软雅黑" panose="020B0503020204020204" pitchFamily="34" charset="-122"/>
                <a:ea typeface="微软雅黑" panose="020B0503020204020204" pitchFamily="34" charset="-122"/>
              </a:rPr>
              <a:t>	</a:t>
            </a:r>
            <a:r>
              <a:rPr kumimoji="1" lang="zh-CN" altLang="en-US" sz="2400" kern="0" dirty="0">
                <a:solidFill>
                  <a:prstClr val="black"/>
                </a:solidFill>
                <a:latin typeface="微软雅黑" panose="020B0503020204020204" pitchFamily="34" charset="-122"/>
                <a:ea typeface="微软雅黑" panose="020B0503020204020204" pitchFamily="34" charset="-122"/>
              </a:rPr>
              <a:t>针对网络仿真任务的划分方案</a:t>
            </a:r>
            <a:endParaRPr kumimoji="1" lang="en-US" altLang="zh-CN" sz="2400" kern="0" dirty="0">
              <a:solidFill>
                <a:prstClr val="black"/>
              </a:solidFill>
              <a:latin typeface="微软雅黑" panose="020B0503020204020204" pitchFamily="34" charset="-122"/>
              <a:ea typeface="微软雅黑" panose="020B0503020204020204" pitchFamily="34" charset="-122"/>
            </a:endParaRPr>
          </a:p>
          <a:p>
            <a:pPr marL="257175" indent="-257175" defTabSz="685800">
              <a:buFont typeface="Wingdings" pitchFamily="2" charset="2"/>
              <a:buChar char="p"/>
              <a:defRPr/>
            </a:pPr>
            <a:r>
              <a:rPr kumimoji="1" lang="zh-CN" altLang="en-US" sz="2400" kern="0" dirty="0">
                <a:solidFill>
                  <a:prstClr val="black"/>
                </a:solidFill>
                <a:latin typeface="微软雅黑" panose="020B0503020204020204" pitchFamily="34" charset="-122"/>
                <a:ea typeface="微软雅黑" panose="020B0503020204020204" pitchFamily="34" charset="-122"/>
              </a:rPr>
              <a:t>目标函数</a:t>
            </a:r>
            <a:r>
              <a:rPr kumimoji="1" lang="en-US" altLang="zh-CN" sz="2400" kern="0" dirty="0">
                <a:solidFill>
                  <a:prstClr val="black"/>
                </a:solidFill>
                <a:latin typeface="微软雅黑" panose="020B0503020204020204" pitchFamily="34" charset="-122"/>
                <a:ea typeface="微软雅黑" panose="020B0503020204020204" pitchFamily="34" charset="-122"/>
              </a:rPr>
              <a:t>:</a:t>
            </a:r>
          </a:p>
          <a:p>
            <a:pPr defTabSz="685800">
              <a:defRPr/>
            </a:pPr>
            <a:r>
              <a:rPr kumimoji="1" lang="en-US" altLang="zh-CN" sz="2000" kern="0" dirty="0">
                <a:solidFill>
                  <a:prstClr val="black"/>
                </a:solidFill>
                <a:latin typeface="微软雅黑" panose="020B0503020204020204" pitchFamily="34" charset="-122"/>
                <a:ea typeface="微软雅黑" panose="020B0503020204020204" pitchFamily="34" charset="-122"/>
              </a:rPr>
              <a:t>	</a:t>
            </a:r>
            <a:endParaRPr kumimoji="1"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640AFED-1BD4-4B35-0F0F-E7FCF61672C3}"/>
              </a:ext>
            </a:extLst>
          </p:cNvPr>
          <p:cNvSpPr txBox="1"/>
          <p:nvPr/>
        </p:nvSpPr>
        <p:spPr>
          <a:xfrm>
            <a:off x="108000" y="5428706"/>
            <a:ext cx="8291052" cy="1015663"/>
          </a:xfrm>
          <a:prstGeom prst="rect">
            <a:avLst/>
          </a:prstGeom>
          <a:noFill/>
        </p:spPr>
        <p:txBody>
          <a:bodyPr wrap="none" rtlCol="0">
            <a:spAutoFit/>
          </a:bodyPr>
          <a:lstStyle/>
          <a:p>
            <a:pPr marL="257175" indent="-257175" defTabSz="685800">
              <a:buFont typeface="Wingdings" pitchFamily="2" charset="2"/>
              <a:buChar char="p"/>
              <a:defRPr/>
            </a:pPr>
            <a:r>
              <a:rPr kumimoji="1" lang="zh-CN" altLang="en-US" sz="2000" kern="0" dirty="0">
                <a:solidFill>
                  <a:prstClr val="black"/>
                </a:solidFill>
                <a:latin typeface="微软雅黑" panose="020B0503020204020204" pitchFamily="34" charset="-122"/>
                <a:ea typeface="微软雅黑" panose="020B0503020204020204" pitchFamily="34" charset="-122"/>
              </a:rPr>
              <a:t>为了求解该问题，我们需要：</a:t>
            </a:r>
            <a:endParaRPr kumimoji="1" lang="en-US" altLang="zh-CN" sz="2000" kern="0" dirty="0">
              <a:solidFill>
                <a:prstClr val="black"/>
              </a:solidFill>
              <a:latin typeface="微软雅黑" panose="020B0503020204020204" pitchFamily="34" charset="-122"/>
              <a:ea typeface="微软雅黑" panose="020B0503020204020204" pitchFamily="34" charset="-122"/>
            </a:endParaRPr>
          </a:p>
          <a:p>
            <a:pPr marL="257175" indent="-257175" defTabSz="685800">
              <a:buFontTx/>
              <a:buAutoNum type="arabicPeriod"/>
              <a:defRPr/>
            </a:pPr>
            <a:r>
              <a:rPr kumimoji="1" lang="zh-CN" altLang="en-US" sz="2000" kern="0" dirty="0">
                <a:solidFill>
                  <a:prstClr val="black"/>
                </a:solidFill>
                <a:latin typeface="微软雅黑" panose="020B0503020204020204" pitchFamily="34" charset="-122"/>
                <a:ea typeface="微软雅黑" panose="020B0503020204020204" pitchFamily="34" charset="-122"/>
              </a:rPr>
              <a:t>运行一个简单的</a:t>
            </a:r>
            <a:r>
              <a:rPr kumimoji="1" lang="zh-CN" altLang="en-US" sz="2000" b="1" kern="0" dirty="0">
                <a:solidFill>
                  <a:schemeClr val="accent2"/>
                </a:solidFill>
                <a:latin typeface="微软雅黑" panose="020B0503020204020204" pitchFamily="34" charset="-122"/>
                <a:ea typeface="微软雅黑" panose="020B0503020204020204" pitchFamily="34" charset="-122"/>
              </a:rPr>
              <a:t>流模拟</a:t>
            </a:r>
            <a:r>
              <a:rPr kumimoji="1" lang="zh-CN" altLang="en-US" sz="2000" kern="0" dirty="0">
                <a:solidFill>
                  <a:prstClr val="black"/>
                </a:solidFill>
                <a:latin typeface="微软雅黑" panose="020B0503020204020204" pitchFamily="34" charset="-122"/>
                <a:ea typeface="微软雅黑" panose="020B0503020204020204" pitchFamily="34" charset="-122"/>
              </a:rPr>
              <a:t>来获取</a:t>
            </a:r>
            <a:r>
              <a:rPr kumimoji="1" lang="en-US" altLang="zh-CN" sz="2000" kern="0" dirty="0">
                <a:solidFill>
                  <a:prstClr val="black"/>
                </a:solidFill>
                <a:latin typeface="微软雅黑" panose="020B0503020204020204" pitchFamily="34" charset="-122"/>
                <a:ea typeface="微软雅黑" panose="020B0503020204020204" pitchFamily="34" charset="-122"/>
              </a:rPr>
              <a:t>E</a:t>
            </a:r>
            <a:r>
              <a:rPr kumimoji="1" lang="en-US" altLang="zh-CN" sz="2000" kern="0" baseline="-25000" dirty="0">
                <a:solidFill>
                  <a:prstClr val="black"/>
                </a:solidFill>
                <a:latin typeface="微软雅黑" panose="020B0503020204020204" pitchFamily="34" charset="-122"/>
                <a:ea typeface="微软雅黑" panose="020B0503020204020204" pitchFamily="34" charset="-122"/>
              </a:rPr>
              <a:t>i</a:t>
            </a:r>
            <a:r>
              <a:rPr kumimoji="1" lang="en-US" altLang="zh-CN" sz="2000" kern="0" dirty="0">
                <a:solidFill>
                  <a:prstClr val="black"/>
                </a:solidFill>
                <a:latin typeface="微软雅黑" panose="020B0503020204020204" pitchFamily="34" charset="-122"/>
                <a:ea typeface="微软雅黑" panose="020B0503020204020204" pitchFamily="34" charset="-122"/>
              </a:rPr>
              <a:t>, </a:t>
            </a:r>
            <a:r>
              <a:rPr kumimoji="1" lang="en-US" altLang="zh-CN" sz="2000" kern="0" dirty="0" err="1">
                <a:solidFill>
                  <a:prstClr val="black"/>
                </a:solidFill>
                <a:latin typeface="微软雅黑" panose="020B0503020204020204" pitchFamily="34" charset="-122"/>
                <a:ea typeface="微软雅黑" panose="020B0503020204020204" pitchFamily="34" charset="-122"/>
              </a:rPr>
              <a:t>Traffic</a:t>
            </a:r>
            <a:r>
              <a:rPr kumimoji="1" lang="en-US" altLang="zh-CN" sz="2000" kern="0" baseline="-25000" dirty="0" err="1">
                <a:solidFill>
                  <a:prstClr val="black"/>
                </a:solidFill>
                <a:latin typeface="微软雅黑" panose="020B0503020204020204" pitchFamily="34" charset="-122"/>
                <a:ea typeface="微软雅黑" panose="020B0503020204020204" pitchFamily="34" charset="-122"/>
              </a:rPr>
              <a:t>i</a:t>
            </a:r>
            <a:r>
              <a:rPr kumimoji="1" lang="en-US" altLang="zh-CN" sz="2000" kern="0" dirty="0">
                <a:solidFill>
                  <a:prstClr val="black"/>
                </a:solidFill>
                <a:latin typeface="微软雅黑" panose="020B0503020204020204" pitchFamily="34" charset="-122"/>
                <a:ea typeface="微软雅黑" panose="020B0503020204020204" pitchFamily="34" charset="-122"/>
              </a:rPr>
              <a:t>, </a:t>
            </a:r>
            <a:r>
              <a:rPr kumimoji="1" lang="en-US" altLang="zh-CN" sz="2000" kern="0" dirty="0" err="1">
                <a:solidFill>
                  <a:prstClr val="black"/>
                </a:solidFill>
                <a:latin typeface="微软雅黑" panose="020B0503020204020204" pitchFamily="34" charset="-122"/>
                <a:ea typeface="微软雅黑" panose="020B0503020204020204" pitchFamily="34" charset="-122"/>
              </a:rPr>
              <a:t>Delay</a:t>
            </a:r>
            <a:r>
              <a:rPr kumimoji="1" lang="en-US" altLang="zh-CN" sz="2000" kern="0" baseline="-25000" dirty="0" err="1">
                <a:solidFill>
                  <a:prstClr val="black"/>
                </a:solidFill>
                <a:latin typeface="微软雅黑" panose="020B0503020204020204" pitchFamily="34" charset="-122"/>
                <a:ea typeface="微软雅黑" panose="020B0503020204020204" pitchFamily="34" charset="-122"/>
              </a:rPr>
              <a:t>i</a:t>
            </a:r>
            <a:r>
              <a:rPr kumimoji="1" lang="en-US" altLang="zh-CN" sz="2000" kern="0" dirty="0">
                <a:solidFill>
                  <a:prstClr val="black"/>
                </a:solidFill>
                <a:latin typeface="微软雅黑" panose="020B0503020204020204" pitchFamily="34" charset="-122"/>
                <a:ea typeface="微软雅黑" panose="020B0503020204020204" pitchFamily="34" charset="-122"/>
              </a:rPr>
              <a:t>, #Rounds</a:t>
            </a:r>
            <a:r>
              <a:rPr kumimoji="1" lang="zh-CN" altLang="en-US" sz="2000" kern="0" dirty="0">
                <a:solidFill>
                  <a:prstClr val="black"/>
                </a:solidFill>
                <a:latin typeface="微软雅黑" panose="020B0503020204020204" pitchFamily="34" charset="-122"/>
                <a:ea typeface="微软雅黑" panose="020B0503020204020204" pitchFamily="34" charset="-122"/>
              </a:rPr>
              <a:t>等输入数据</a:t>
            </a:r>
            <a:endParaRPr kumimoji="1" lang="en-US" altLang="zh-CN" sz="2000" kern="0" dirty="0">
              <a:solidFill>
                <a:prstClr val="black"/>
              </a:solidFill>
              <a:latin typeface="微软雅黑" panose="020B0503020204020204" pitchFamily="34" charset="-122"/>
              <a:ea typeface="微软雅黑" panose="020B0503020204020204" pitchFamily="34" charset="-122"/>
            </a:endParaRPr>
          </a:p>
          <a:p>
            <a:pPr marL="257175" indent="-257175" defTabSz="685800">
              <a:buFontTx/>
              <a:buAutoNum type="arabicPeriod"/>
              <a:defRPr/>
            </a:pPr>
            <a:r>
              <a:rPr kumimoji="1" lang="zh-CN" altLang="en" sz="2000" kern="0" dirty="0">
                <a:solidFill>
                  <a:prstClr val="black"/>
                </a:solidFill>
                <a:latin typeface="微软雅黑" panose="020B0503020204020204" pitchFamily="34" charset="-122"/>
                <a:ea typeface="微软雅黑" panose="020B0503020204020204" pitchFamily="34" charset="-122"/>
              </a:rPr>
              <a:t>我们</a:t>
            </a:r>
            <a:r>
              <a:rPr kumimoji="1" lang="zh-CN" altLang="en-US" sz="2000" kern="0" dirty="0">
                <a:solidFill>
                  <a:prstClr val="black"/>
                </a:solidFill>
                <a:latin typeface="微软雅黑" panose="020B0503020204020204" pitchFamily="34" charset="-122"/>
                <a:ea typeface="微软雅黑" panose="020B0503020204020204" pitchFamily="34" charset="-122"/>
              </a:rPr>
              <a:t>证明这是一个</a:t>
            </a:r>
            <a:r>
              <a:rPr kumimoji="1" lang="en" altLang="zh-CN" sz="2000" b="1" kern="0" dirty="0">
                <a:solidFill>
                  <a:schemeClr val="accent2"/>
                </a:solidFill>
                <a:latin typeface="微软雅黑" panose="020B0503020204020204" pitchFamily="34" charset="-122"/>
                <a:ea typeface="微软雅黑" panose="020B0503020204020204" pitchFamily="34" charset="-122"/>
              </a:rPr>
              <a:t>NP</a:t>
            </a:r>
            <a:r>
              <a:rPr kumimoji="1" lang="en-US" altLang="zh-CN" sz="2000" b="1" kern="0" dirty="0">
                <a:solidFill>
                  <a:schemeClr val="accent2"/>
                </a:solidFill>
                <a:latin typeface="微软雅黑" panose="020B0503020204020204" pitchFamily="34" charset="-122"/>
                <a:ea typeface="微软雅黑" panose="020B0503020204020204" pitchFamily="34" charset="-122"/>
              </a:rPr>
              <a:t>-</a:t>
            </a:r>
            <a:r>
              <a:rPr kumimoji="1" lang="en" altLang="zh-CN" sz="2000" b="1" kern="0" dirty="0">
                <a:solidFill>
                  <a:schemeClr val="accent2"/>
                </a:solidFill>
                <a:latin typeface="微软雅黑" panose="020B0503020204020204" pitchFamily="34" charset="-122"/>
                <a:ea typeface="微软雅黑" panose="020B0503020204020204" pitchFamily="34" charset="-122"/>
              </a:rPr>
              <a:t>hard</a:t>
            </a:r>
            <a:r>
              <a:rPr kumimoji="1" lang="zh-CN" altLang="en" sz="2000" b="1" kern="0" dirty="0">
                <a:solidFill>
                  <a:schemeClr val="accent2"/>
                </a:solidFill>
                <a:latin typeface="微软雅黑" panose="020B0503020204020204" pitchFamily="34" charset="-122"/>
                <a:ea typeface="微软雅黑" panose="020B0503020204020204" pitchFamily="34" charset="-122"/>
              </a:rPr>
              <a:t>问题</a:t>
            </a:r>
            <a:r>
              <a:rPr kumimoji="1" lang="zh-CN" altLang="en-US" sz="2000" kern="0" dirty="0">
                <a:solidFill>
                  <a:prstClr val="black"/>
                </a:solidFill>
                <a:latin typeface="微软雅黑" panose="020B0503020204020204" pitchFamily="34" charset="-122"/>
                <a:ea typeface="微软雅黑" panose="020B0503020204020204" pitchFamily="34" charset="-122"/>
              </a:rPr>
              <a:t>，因此需要设计</a:t>
            </a:r>
            <a:r>
              <a:rPr kumimoji="1" lang="zh-CN" altLang="en-US" sz="2000" b="1" kern="0" dirty="0">
                <a:solidFill>
                  <a:prstClr val="black"/>
                </a:solidFill>
                <a:latin typeface="微软雅黑" panose="020B0503020204020204" pitchFamily="34" charset="-122"/>
                <a:ea typeface="微软雅黑" panose="020B0503020204020204" pitchFamily="34" charset="-122"/>
              </a:rPr>
              <a:t>启发式算法</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281F5CA-9893-CB3C-1887-3CA25797A893}"/>
                  </a:ext>
                </a:extLst>
              </p:cNvPr>
              <p:cNvSpPr txBox="1"/>
              <p:nvPr/>
            </p:nvSpPr>
            <p:spPr>
              <a:xfrm>
                <a:off x="3877515" y="4747345"/>
                <a:ext cx="862287" cy="271741"/>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r>
                        <a:rPr kumimoji="1" lang="en-US" altLang="zh-CN" sz="1350" i="1">
                          <a:solidFill>
                            <a:prstClr val="black"/>
                          </a:solidFill>
                          <a:latin typeface="Cambria Math" panose="02040503050406030204" pitchFamily="18" charset="0"/>
                        </a:rPr>
                        <m:t>𝑇</m:t>
                      </m:r>
                      <m:r>
                        <a:rPr kumimoji="1" lang="en-US" altLang="zh-CN" sz="1350" i="1">
                          <a:solidFill>
                            <a:prstClr val="black"/>
                          </a:solidFill>
                          <a:latin typeface="Cambria Math" panose="02040503050406030204" pitchFamily="18" charset="0"/>
                        </a:rPr>
                        <m:t>=</m:t>
                      </m:r>
                      <m:func>
                        <m:funcPr>
                          <m:ctrlPr>
                            <a:rPr kumimoji="1" lang="en-US" altLang="zh-CN" sz="1350" i="1">
                              <a:solidFill>
                                <a:prstClr val="black"/>
                              </a:solidFill>
                              <a:latin typeface="Cambria Math" panose="02040503050406030204" pitchFamily="18" charset="0"/>
                            </a:rPr>
                          </m:ctrlPr>
                        </m:funcPr>
                        <m:fName>
                          <m:limLow>
                            <m:limLowPr>
                              <m:ctrlPr>
                                <a:rPr kumimoji="1" lang="en-US" altLang="zh-CN" sz="1350" i="1">
                                  <a:solidFill>
                                    <a:prstClr val="black"/>
                                  </a:solidFill>
                                  <a:latin typeface="Cambria Math" panose="02040503050406030204" pitchFamily="18" charset="0"/>
                                </a:rPr>
                              </m:ctrlPr>
                            </m:limLowPr>
                            <m:e>
                              <m:r>
                                <m:rPr>
                                  <m:sty m:val="p"/>
                                </m:rPr>
                                <a:rPr kumimoji="1" lang="en-US" altLang="zh-CN" sz="1350">
                                  <a:solidFill>
                                    <a:prstClr val="black"/>
                                  </a:solidFill>
                                  <a:latin typeface="Cambria Math" panose="02040503050406030204" pitchFamily="18" charset="0"/>
                                </a:rPr>
                                <m:t>max</m:t>
                              </m:r>
                            </m:e>
                            <m:lim>
                              <m:r>
                                <a:rPr kumimoji="1" lang="en-US" altLang="zh-CN" sz="1350" i="1">
                                  <a:solidFill>
                                    <a:prstClr val="black"/>
                                  </a:solidFill>
                                  <a:latin typeface="Cambria Math" panose="02040503050406030204" pitchFamily="18" charset="0"/>
                                </a:rPr>
                                <m:t>𝑖</m:t>
                              </m:r>
                            </m:lim>
                          </m:limLow>
                        </m:fName>
                        <m:e>
                          <m:sSub>
                            <m:sSubPr>
                              <m:ctrlPr>
                                <a:rPr kumimoji="1" lang="en-US" altLang="zh-CN" sz="1350" i="1">
                                  <a:solidFill>
                                    <a:prstClr val="black"/>
                                  </a:solidFill>
                                  <a:latin typeface="Cambria Math" panose="02040503050406030204" pitchFamily="18" charset="0"/>
                                </a:rPr>
                              </m:ctrlPr>
                            </m:sSubPr>
                            <m:e>
                              <m:r>
                                <a:rPr kumimoji="1" lang="en-US" altLang="zh-CN" sz="1350" i="1">
                                  <a:solidFill>
                                    <a:prstClr val="black"/>
                                  </a:solidFill>
                                  <a:latin typeface="Cambria Math" panose="02040503050406030204" pitchFamily="18" charset="0"/>
                                </a:rPr>
                                <m:t>𝑇</m:t>
                              </m:r>
                            </m:e>
                            <m:sub>
                              <m:r>
                                <a:rPr kumimoji="1" lang="en-US" altLang="zh-CN" sz="1350" i="1">
                                  <a:solidFill>
                                    <a:prstClr val="black"/>
                                  </a:solidFill>
                                  <a:latin typeface="Cambria Math" panose="02040503050406030204" pitchFamily="18" charset="0"/>
                                </a:rPr>
                                <m:t>𝑖</m:t>
                              </m:r>
                            </m:sub>
                          </m:sSub>
                        </m:e>
                      </m:func>
                    </m:oMath>
                  </m:oMathPara>
                </a14:m>
                <a:endParaRPr kumimoji="1" lang="zh-CN" altLang="en-US" sz="1350" dirty="0">
                  <a:solidFill>
                    <a:prstClr val="black"/>
                  </a:solidFill>
                  <a:latin typeface="微软雅黑" panose="020B0503020204020204" pitchFamily="34" charset="-122"/>
                  <a:ea typeface="微软雅黑" panose="020B0503020204020204" pitchFamily="34" charset="-122"/>
                </a:endParaRPr>
              </a:p>
            </p:txBody>
          </p:sp>
        </mc:Choice>
        <mc:Fallback>
          <p:sp>
            <p:nvSpPr>
              <p:cNvPr id="15" name="文本框 14">
                <a:extLst>
                  <a:ext uri="{FF2B5EF4-FFF2-40B4-BE49-F238E27FC236}">
                    <a16:creationId xmlns:a16="http://schemas.microsoft.com/office/drawing/2014/main" id="{D281F5CA-9893-CB3C-1887-3CA25797A893}"/>
                  </a:ext>
                </a:extLst>
              </p:cNvPr>
              <p:cNvSpPr txBox="1">
                <a:spLocks noRot="1" noChangeAspect="1" noMove="1" noResize="1" noEditPoints="1" noAdjustHandles="1" noChangeArrowheads="1" noChangeShapeType="1" noTextEdit="1"/>
              </p:cNvSpPr>
              <p:nvPr/>
            </p:nvSpPr>
            <p:spPr>
              <a:xfrm>
                <a:off x="3877515" y="4747345"/>
                <a:ext cx="862287" cy="271741"/>
              </a:xfrm>
              <a:prstGeom prst="rect">
                <a:avLst/>
              </a:prstGeom>
              <a:blipFill>
                <a:blip r:embed="rId4"/>
                <a:stretch>
                  <a:fillRect l="-3521" r="-704" b="-1590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9E185DA3-8B7F-BCD8-2C31-722B44488643}"/>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寻找最优划分是一个最优化问题</a:t>
            </a:r>
          </a:p>
        </p:txBody>
      </p:sp>
      <p:cxnSp>
        <p:nvCxnSpPr>
          <p:cNvPr id="3" name="直接连接符 2">
            <a:extLst>
              <a:ext uri="{FF2B5EF4-FFF2-40B4-BE49-F238E27FC236}">
                <a16:creationId xmlns:a16="http://schemas.microsoft.com/office/drawing/2014/main" id="{B66172AF-C2B9-628F-9AA7-0D6F9F3D9E38}"/>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1" name="文本框 34">
                <a:extLst>
                  <a:ext uri="{FF2B5EF4-FFF2-40B4-BE49-F238E27FC236}">
                    <a16:creationId xmlns:a16="http://schemas.microsoft.com/office/drawing/2014/main" id="{CCF04BC2-572F-6F0B-DB4F-982866EB0E4B}"/>
                  </a:ext>
                </a:extLst>
              </p:cNvPr>
              <p:cNvSpPr txBox="1"/>
              <p:nvPr/>
            </p:nvSpPr>
            <p:spPr>
              <a:xfrm>
                <a:off x="3169010" y="4196360"/>
                <a:ext cx="2196114" cy="393569"/>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14:m>
                  <m:oMathPara xmlns:m="http://schemas.openxmlformats.org/officeDocument/2006/math">
                    <m:oMathParaPr>
                      <m:jc m:val="centerGroup"/>
                    </m:oMathParaPr>
                    <m:oMath xmlns:m="http://schemas.openxmlformats.org/officeDocument/2006/math">
                      <m:r>
                        <a:rPr kumimoji="1" lang="en-US" altLang="zh-CN" sz="1350" i="1">
                          <a:solidFill>
                            <a:prstClr val="black"/>
                          </a:solidFill>
                          <a:latin typeface="Cambria Math" panose="02040503050406030204" pitchFamily="18" charset="0"/>
                        </a:rPr>
                        <m:t>𝑇</m:t>
                      </m:r>
                      <m:r>
                        <a:rPr kumimoji="1" lang="en-US" altLang="zh-CN" sz="1350" i="1" baseline="-25000">
                          <a:solidFill>
                            <a:prstClr val="black"/>
                          </a:solidFill>
                          <a:latin typeface="Cambria Math" panose="02040503050406030204" pitchFamily="18" charset="0"/>
                        </a:rPr>
                        <m:t>1</m:t>
                      </m:r>
                      <m:r>
                        <a:rPr kumimoji="1" lang="en-US" altLang="zh-CN" sz="1350" i="1">
                          <a:solidFill>
                            <a:prstClr val="black"/>
                          </a:solidFill>
                          <a:latin typeface="Cambria Math" panose="02040503050406030204" pitchFamily="18" charset="0"/>
                        </a:rPr>
                        <m:t>=</m:t>
                      </m:r>
                      <m:f>
                        <m:fPr>
                          <m:ctrlPr>
                            <a:rPr kumimoji="1" lang="en-US" altLang="zh-CN" sz="1350" i="1">
                              <a:solidFill>
                                <a:prstClr val="black"/>
                              </a:solidFill>
                              <a:latin typeface="Cambria Math" panose="02040503050406030204" pitchFamily="18" charset="0"/>
                            </a:rPr>
                          </m:ctrlPr>
                        </m:fPr>
                        <m:num>
                          <m:r>
                            <a:rPr kumimoji="1" lang="en-US" altLang="zh-CN" sz="1350" i="1">
                              <a:solidFill>
                                <a:prstClr val="black"/>
                              </a:solidFill>
                              <a:latin typeface="Cambria Math" panose="02040503050406030204" pitchFamily="18" charset="0"/>
                            </a:rPr>
                            <m:t>𝐸</m:t>
                          </m:r>
                          <m:r>
                            <a:rPr kumimoji="1" lang="en-US" altLang="zh-CN" sz="1350" i="1" baseline="-25000">
                              <a:solidFill>
                                <a:prstClr val="black"/>
                              </a:solidFill>
                              <a:latin typeface="Cambria Math" panose="02040503050406030204" pitchFamily="18" charset="0"/>
                            </a:rPr>
                            <m:t>1</m:t>
                          </m:r>
                        </m:num>
                        <m:den>
                          <m:r>
                            <a:rPr kumimoji="1" lang="en-US" altLang="zh-CN" sz="1350" i="1">
                              <a:solidFill>
                                <a:prstClr val="black"/>
                              </a:solidFill>
                              <a:latin typeface="Cambria Math" panose="02040503050406030204" pitchFamily="18" charset="0"/>
                            </a:rPr>
                            <m:t>𝑃</m:t>
                          </m:r>
                        </m:den>
                      </m:f>
                      <m:r>
                        <a:rPr kumimoji="1" lang="en-US" altLang="zh-CN" sz="1350" i="1">
                          <a:solidFill>
                            <a:prstClr val="black"/>
                          </a:solidFill>
                          <a:latin typeface="Cambria Math" panose="02040503050406030204" pitchFamily="18" charset="0"/>
                        </a:rPr>
                        <m:t>+</m:t>
                      </m:r>
                      <m:f>
                        <m:fPr>
                          <m:ctrlPr>
                            <a:rPr kumimoji="1" lang="en-US" altLang="zh-CN" sz="1350" i="1">
                              <a:solidFill>
                                <a:prstClr val="black"/>
                              </a:solidFill>
                              <a:latin typeface="Cambria Math" panose="02040503050406030204" pitchFamily="18" charset="0"/>
                            </a:rPr>
                          </m:ctrlPr>
                        </m:fPr>
                        <m:num>
                          <m:r>
                            <a:rPr kumimoji="1" lang="en-US" altLang="zh-CN" sz="1350" i="1">
                              <a:solidFill>
                                <a:prstClr val="black"/>
                              </a:solidFill>
                              <a:latin typeface="Cambria Math" panose="02040503050406030204" pitchFamily="18" charset="0"/>
                            </a:rPr>
                            <m:t>𝑇𝑟𝑎𝑓𝑓𝑖𝑐</m:t>
                          </m:r>
                          <m:r>
                            <a:rPr kumimoji="1" lang="en-US" altLang="zh-CN" sz="1350" i="1" baseline="-25000">
                              <a:solidFill>
                                <a:prstClr val="black"/>
                              </a:solidFill>
                              <a:latin typeface="Cambria Math" panose="02040503050406030204" pitchFamily="18" charset="0"/>
                            </a:rPr>
                            <m:t>1</m:t>
                          </m:r>
                        </m:num>
                        <m:den>
                          <m:r>
                            <a:rPr kumimoji="1" lang="en-US" altLang="zh-CN" sz="1350" i="1">
                              <a:solidFill>
                                <a:prstClr val="black"/>
                              </a:solidFill>
                              <a:latin typeface="Cambria Math" panose="02040503050406030204" pitchFamily="18" charset="0"/>
                            </a:rPr>
                            <m:t>𝐵</m:t>
                          </m:r>
                        </m:den>
                      </m:f>
                      <m:r>
                        <a:rPr kumimoji="1" lang="en-US" altLang="zh-CN" sz="1350" i="1">
                          <a:solidFill>
                            <a:prstClr val="black"/>
                          </a:solidFill>
                          <a:latin typeface="Cambria Math" panose="02040503050406030204" pitchFamily="18" charset="0"/>
                        </a:rPr>
                        <m:t>+</m:t>
                      </m:r>
                      <m:r>
                        <a:rPr kumimoji="1" lang="en-US" altLang="zh-CN" sz="1350" i="1">
                          <a:solidFill>
                            <a:prstClr val="black"/>
                          </a:solidFill>
                          <a:latin typeface="Cambria Math" panose="02040503050406030204" pitchFamily="18" charset="0"/>
                        </a:rPr>
                        <m:t>𝐷𝑒𝑙𝑎𝑦</m:t>
                      </m:r>
                      <m:r>
                        <a:rPr kumimoji="1" lang="en-US" altLang="zh-CN" sz="1350" i="1" baseline="-25000">
                          <a:solidFill>
                            <a:prstClr val="black"/>
                          </a:solidFill>
                          <a:latin typeface="Cambria Math" panose="02040503050406030204" pitchFamily="18" charset="0"/>
                        </a:rPr>
                        <m:t>1</m:t>
                      </m:r>
                    </m:oMath>
                  </m:oMathPara>
                </a14:m>
                <a:endParaRPr kumimoji="1" lang="zh-CN" altLang="en-US" sz="1350" baseline="-25000" dirty="0">
                  <a:solidFill>
                    <a:prstClr val="black"/>
                  </a:solidFill>
                  <a:latin typeface="微软雅黑" panose="020B0503020204020204" pitchFamily="34" charset="-122"/>
                  <a:ea typeface="微软雅黑" panose="020B0503020204020204" pitchFamily="34" charset="-122"/>
                </a:endParaRPr>
              </a:p>
            </p:txBody>
          </p:sp>
        </mc:Choice>
        <mc:Fallback>
          <p:sp>
            <p:nvSpPr>
              <p:cNvPr id="21" name="文本框 34">
                <a:extLst>
                  <a:ext uri="{FF2B5EF4-FFF2-40B4-BE49-F238E27FC236}">
                    <a16:creationId xmlns:a16="http://schemas.microsoft.com/office/drawing/2014/main" id="{CCF04BC2-572F-6F0B-DB4F-982866EB0E4B}"/>
                  </a:ext>
                </a:extLst>
              </p:cNvPr>
              <p:cNvSpPr txBox="1">
                <a:spLocks noRot="1" noChangeAspect="1" noMove="1" noResize="1" noEditPoints="1" noAdjustHandles="1" noChangeArrowheads="1" noChangeShapeType="1" noTextEdit="1"/>
              </p:cNvSpPr>
              <p:nvPr/>
            </p:nvSpPr>
            <p:spPr>
              <a:xfrm>
                <a:off x="3169010" y="4196360"/>
                <a:ext cx="2196114" cy="393569"/>
              </a:xfrm>
              <a:prstGeom prst="rect">
                <a:avLst/>
              </a:prstGeom>
              <a:blipFill>
                <a:blip r:embed="rId5"/>
                <a:stretch>
                  <a:fillRect l="-1667" t="-4615" r="-1111" b="-13846"/>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2BB0B5C9-2F24-F15D-07D3-33D195991CF5}"/>
              </a:ext>
            </a:extLst>
          </p:cNvPr>
          <p:cNvSpPr/>
          <p:nvPr/>
        </p:nvSpPr>
        <p:spPr>
          <a:xfrm>
            <a:off x="3517969" y="4063302"/>
            <a:ext cx="359546" cy="659168"/>
          </a:xfrm>
          <a:prstGeom prst="rect">
            <a:avLst/>
          </a:prstGeom>
          <a:noFill/>
          <a:ln w="12700" cap="flat" cmpd="sng" algn="ctr">
            <a:solidFill>
              <a:srgbClr val="70AD47"/>
            </a:solidFill>
            <a:prstDash val="solid"/>
            <a:miter lim="800000"/>
          </a:ln>
          <a:effectLst/>
        </p:spPr>
        <p:txBody>
          <a:bodyPr rtlCol="0" anchor="ctr"/>
          <a:lstStyle/>
          <a:p>
            <a:pPr algn="ctr" defTabSz="685800">
              <a:defRPr/>
            </a:pPr>
            <a:endParaRPr kumimoji="1" lang="zh-CN" altLang="en-US" sz="1350" kern="0">
              <a:solidFill>
                <a:prstClr val="black"/>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1161165-D6DC-0FB9-28B1-AE31AFC85826}"/>
              </a:ext>
            </a:extLst>
          </p:cNvPr>
          <p:cNvSpPr txBox="1"/>
          <p:nvPr/>
        </p:nvSpPr>
        <p:spPr>
          <a:xfrm>
            <a:off x="2632185" y="3269896"/>
            <a:ext cx="2441694" cy="338554"/>
          </a:xfrm>
          <a:prstGeom prst="rect">
            <a:avLst/>
          </a:prstGeom>
          <a:noFill/>
        </p:spPr>
        <p:txBody>
          <a:bodyPr wrap="none" rtlCol="0">
            <a:spAutoFit/>
          </a:bodyPr>
          <a:lstStyle/>
          <a:p>
            <a:pPr defTabSz="685800">
              <a:defRPr/>
            </a:pPr>
            <a:r>
              <a:rPr kumimoji="1" lang="zh-CN" altLang="en-US" sz="1600" kern="0" dirty="0">
                <a:solidFill>
                  <a:prstClr val="black"/>
                </a:solidFill>
                <a:latin typeface="微软雅黑" panose="020B0503020204020204" pitchFamily="34" charset="-122"/>
                <a:ea typeface="微软雅黑" panose="020B0503020204020204" pitchFamily="34" charset="-122"/>
              </a:rPr>
              <a:t>最小化此项是</a:t>
            </a:r>
            <a:r>
              <a:rPr kumimoji="1" lang="zh-CN" altLang="en" sz="1600" kern="0" dirty="0">
                <a:solidFill>
                  <a:srgbClr val="92D050"/>
                </a:solidFill>
                <a:latin typeface="微软雅黑" panose="020B0503020204020204" pitchFamily="34" charset="-122"/>
                <a:ea typeface="微软雅黑" panose="020B0503020204020204" pitchFamily="34" charset="-122"/>
              </a:rPr>
              <a:t>平衡</a:t>
            </a:r>
            <a:r>
              <a:rPr kumimoji="1" lang="zh-CN" altLang="en-US" sz="1600" kern="0" dirty="0">
                <a:solidFill>
                  <a:srgbClr val="92D050"/>
                </a:solidFill>
                <a:latin typeface="微软雅黑" panose="020B0503020204020204" pitchFamily="34" charset="-122"/>
                <a:ea typeface="微软雅黑" panose="020B0503020204020204" pitchFamily="34" charset="-122"/>
              </a:rPr>
              <a:t>割问题</a:t>
            </a:r>
          </a:p>
        </p:txBody>
      </p:sp>
      <p:sp>
        <p:nvSpPr>
          <p:cNvPr id="24" name="矩形 23">
            <a:extLst>
              <a:ext uri="{FF2B5EF4-FFF2-40B4-BE49-F238E27FC236}">
                <a16:creationId xmlns:a16="http://schemas.microsoft.com/office/drawing/2014/main" id="{B40378C8-E83F-DBC8-037F-B42C17BFB32B}"/>
              </a:ext>
            </a:extLst>
          </p:cNvPr>
          <p:cNvSpPr/>
          <p:nvPr/>
        </p:nvSpPr>
        <p:spPr>
          <a:xfrm>
            <a:off x="3931767" y="4063302"/>
            <a:ext cx="748091" cy="659168"/>
          </a:xfrm>
          <a:prstGeom prst="rect">
            <a:avLst/>
          </a:prstGeom>
          <a:noFill/>
          <a:ln w="12700" cap="flat" cmpd="sng" algn="ctr">
            <a:solidFill>
              <a:srgbClr val="5B9BD5"/>
            </a:solidFill>
            <a:prstDash val="solid"/>
            <a:miter lim="800000"/>
          </a:ln>
          <a:effectLst/>
        </p:spPr>
        <p:txBody>
          <a:bodyPr rtlCol="0" anchor="ctr"/>
          <a:lstStyle/>
          <a:p>
            <a:pPr algn="ctr" defTabSz="685800">
              <a:defRPr/>
            </a:pPr>
            <a:endParaRPr kumimoji="1" lang="zh-CN" altLang="en-US" sz="1350" kern="0">
              <a:solidFill>
                <a:prstClr val="black"/>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7AA18B06-5E48-8038-B2DD-FCE59F8AC05C}"/>
              </a:ext>
            </a:extLst>
          </p:cNvPr>
          <p:cNvSpPr txBox="1"/>
          <p:nvPr/>
        </p:nvSpPr>
        <p:spPr>
          <a:xfrm>
            <a:off x="3776175" y="5084146"/>
            <a:ext cx="2441694" cy="338554"/>
          </a:xfrm>
          <a:prstGeom prst="rect">
            <a:avLst/>
          </a:prstGeom>
          <a:noFill/>
        </p:spPr>
        <p:txBody>
          <a:bodyPr wrap="none" rtlCol="0">
            <a:spAutoFit/>
          </a:bodyPr>
          <a:lstStyle/>
          <a:p>
            <a:pPr defTabSz="685800">
              <a:defRPr/>
            </a:pPr>
            <a:r>
              <a:rPr kumimoji="1" lang="zh-CN" altLang="en-US" sz="1600" kern="0">
                <a:solidFill>
                  <a:prstClr val="black"/>
                </a:solidFill>
                <a:latin typeface="微软雅黑" panose="020B0503020204020204" pitchFamily="34" charset="-122"/>
                <a:ea typeface="微软雅黑" panose="020B0503020204020204" pitchFamily="34" charset="-122"/>
              </a:rPr>
              <a:t>最小化此项是</a:t>
            </a:r>
            <a:r>
              <a:rPr kumimoji="1" lang="zh-CN" altLang="en" sz="1600" kern="0">
                <a:solidFill>
                  <a:srgbClr val="0070C0"/>
                </a:solidFill>
                <a:latin typeface="微软雅黑" panose="020B0503020204020204" pitchFamily="34" charset="-122"/>
                <a:ea typeface="微软雅黑" panose="020B0503020204020204" pitchFamily="34" charset="-122"/>
              </a:rPr>
              <a:t>最小</a:t>
            </a:r>
            <a:r>
              <a:rPr kumimoji="1" lang="zh-CN" altLang="en-US" sz="1600" kern="0">
                <a:solidFill>
                  <a:srgbClr val="0070C0"/>
                </a:solidFill>
                <a:latin typeface="微软雅黑" panose="020B0503020204020204" pitchFamily="34" charset="-122"/>
                <a:ea typeface="微软雅黑" panose="020B0503020204020204" pitchFamily="34" charset="-122"/>
              </a:rPr>
              <a:t>割问题</a:t>
            </a:r>
          </a:p>
        </p:txBody>
      </p:sp>
      <p:sp>
        <p:nvSpPr>
          <p:cNvPr id="26" name="文本框 25">
            <a:extLst>
              <a:ext uri="{FF2B5EF4-FFF2-40B4-BE49-F238E27FC236}">
                <a16:creationId xmlns:a16="http://schemas.microsoft.com/office/drawing/2014/main" id="{230E0E81-0EAB-2E84-BCA8-D380C6EBB465}"/>
              </a:ext>
            </a:extLst>
          </p:cNvPr>
          <p:cNvSpPr txBox="1"/>
          <p:nvPr/>
        </p:nvSpPr>
        <p:spPr>
          <a:xfrm>
            <a:off x="6128385" y="4237515"/>
            <a:ext cx="1620957" cy="338554"/>
          </a:xfrm>
          <a:prstGeom prst="rect">
            <a:avLst/>
          </a:prstGeom>
          <a:noFill/>
        </p:spPr>
        <p:txBody>
          <a:bodyPr wrap="none" rtlCol="0">
            <a:spAutoFit/>
          </a:bodyPr>
          <a:lstStyle/>
          <a:p>
            <a:pPr defTabSz="685800">
              <a:defRPr/>
            </a:pPr>
            <a:r>
              <a:rPr kumimoji="1" lang="zh-CN" altLang="en-US" sz="1600" kern="0">
                <a:solidFill>
                  <a:prstClr val="black"/>
                </a:solidFill>
                <a:latin typeface="微软雅黑" panose="020B0503020204020204" pitchFamily="34" charset="-122"/>
                <a:ea typeface="微软雅黑" panose="020B0503020204020204" pitchFamily="34" charset="-122"/>
              </a:rPr>
              <a:t>固定的链路延迟</a:t>
            </a:r>
          </a:p>
        </p:txBody>
      </p:sp>
      <p:sp>
        <p:nvSpPr>
          <p:cNvPr id="27" name="矩形 26">
            <a:extLst>
              <a:ext uri="{FF2B5EF4-FFF2-40B4-BE49-F238E27FC236}">
                <a16:creationId xmlns:a16="http://schemas.microsoft.com/office/drawing/2014/main" id="{8329286B-58F3-0018-8D9F-9A904D7F6E7D}"/>
              </a:ext>
            </a:extLst>
          </p:cNvPr>
          <p:cNvSpPr/>
          <p:nvPr/>
        </p:nvSpPr>
        <p:spPr>
          <a:xfrm>
            <a:off x="4768945" y="4063302"/>
            <a:ext cx="644672" cy="659168"/>
          </a:xfrm>
          <a:prstGeom prst="rect">
            <a:avLst/>
          </a:prstGeom>
          <a:noFill/>
          <a:ln w="12700" cap="flat" cmpd="sng" algn="ctr">
            <a:solidFill>
              <a:sysClr val="windowText" lastClr="000000">
                <a:lumMod val="95000"/>
                <a:lumOff val="5000"/>
              </a:sysClr>
            </a:solidFill>
            <a:prstDash val="solid"/>
            <a:miter lim="800000"/>
          </a:ln>
          <a:effectLst/>
        </p:spPr>
        <p:txBody>
          <a:bodyPr rtlCol="0" anchor="ctr"/>
          <a:lstStyle/>
          <a:p>
            <a:pPr algn="ctr" defTabSz="685800">
              <a:defRPr/>
            </a:pPr>
            <a:endParaRPr kumimoji="1" lang="zh-CN" altLang="en-US" sz="1350" kern="0">
              <a:solidFill>
                <a:prstClr val="black"/>
              </a:solidFill>
              <a:latin typeface="微软雅黑" panose="020B0503020204020204" pitchFamily="34" charset="-122"/>
              <a:ea typeface="微软雅黑" panose="020B0503020204020204" pitchFamily="34" charset="-122"/>
            </a:endParaRPr>
          </a:p>
        </p:txBody>
      </p:sp>
      <p:cxnSp>
        <p:nvCxnSpPr>
          <p:cNvPr id="28" name="直线箭头连接符 63">
            <a:extLst>
              <a:ext uri="{FF2B5EF4-FFF2-40B4-BE49-F238E27FC236}">
                <a16:creationId xmlns:a16="http://schemas.microsoft.com/office/drawing/2014/main" id="{CBD9E7E1-7478-B5B4-23F4-CC66A86DB645}"/>
              </a:ext>
            </a:extLst>
          </p:cNvPr>
          <p:cNvCxnSpPr>
            <a:stCxn id="22" idx="0"/>
            <a:endCxn id="23" idx="2"/>
          </p:cNvCxnSpPr>
          <p:nvPr/>
        </p:nvCxnSpPr>
        <p:spPr>
          <a:xfrm flipV="1">
            <a:off x="3697742" y="3608450"/>
            <a:ext cx="155290" cy="454852"/>
          </a:xfrm>
          <a:prstGeom prst="straightConnector1">
            <a:avLst/>
          </a:prstGeom>
          <a:noFill/>
          <a:ln w="6350" cap="flat" cmpd="sng" algn="ctr">
            <a:solidFill>
              <a:srgbClr val="70AD47"/>
            </a:solidFill>
            <a:prstDash val="solid"/>
            <a:miter lim="800000"/>
            <a:tailEnd type="triangle"/>
          </a:ln>
          <a:effectLst/>
        </p:spPr>
      </p:cxnSp>
      <p:cxnSp>
        <p:nvCxnSpPr>
          <p:cNvPr id="29" name="直线箭头连接符 64">
            <a:extLst>
              <a:ext uri="{FF2B5EF4-FFF2-40B4-BE49-F238E27FC236}">
                <a16:creationId xmlns:a16="http://schemas.microsoft.com/office/drawing/2014/main" id="{975A801D-967D-CA47-A918-9CCB61B2899D}"/>
              </a:ext>
            </a:extLst>
          </p:cNvPr>
          <p:cNvCxnSpPr>
            <a:cxnSpLocks/>
            <a:stCxn id="24" idx="2"/>
            <a:endCxn id="25" idx="0"/>
          </p:cNvCxnSpPr>
          <p:nvPr/>
        </p:nvCxnSpPr>
        <p:spPr>
          <a:xfrm>
            <a:off x="4305813" y="4722470"/>
            <a:ext cx="691209" cy="361676"/>
          </a:xfrm>
          <a:prstGeom prst="straightConnector1">
            <a:avLst/>
          </a:prstGeom>
          <a:noFill/>
          <a:ln w="6350" cap="flat" cmpd="sng" algn="ctr">
            <a:solidFill>
              <a:srgbClr val="4472C4"/>
            </a:solidFill>
            <a:prstDash val="solid"/>
            <a:miter lim="800000"/>
            <a:tailEnd type="triangle"/>
          </a:ln>
          <a:effectLst/>
        </p:spPr>
      </p:cxnSp>
      <p:cxnSp>
        <p:nvCxnSpPr>
          <p:cNvPr id="30" name="直线箭头连接符 65">
            <a:extLst>
              <a:ext uri="{FF2B5EF4-FFF2-40B4-BE49-F238E27FC236}">
                <a16:creationId xmlns:a16="http://schemas.microsoft.com/office/drawing/2014/main" id="{9BD77FC1-099A-D0A3-99F8-BF5F37C52D8D}"/>
              </a:ext>
            </a:extLst>
          </p:cNvPr>
          <p:cNvCxnSpPr>
            <a:stCxn id="27" idx="3"/>
            <a:endCxn id="26" idx="1"/>
          </p:cNvCxnSpPr>
          <p:nvPr/>
        </p:nvCxnSpPr>
        <p:spPr>
          <a:xfrm>
            <a:off x="5413617" y="4392886"/>
            <a:ext cx="714768" cy="13906"/>
          </a:xfrm>
          <a:prstGeom prst="straightConnector1">
            <a:avLst/>
          </a:prstGeom>
          <a:noFill/>
          <a:ln w="635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0818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p:bldP spid="22" grpId="0" animBg="1"/>
      <p:bldP spid="23" grpId="0"/>
      <p:bldP spid="24" grpId="0" animBg="1"/>
      <p:bldP spid="25" grpId="0"/>
      <p:bldP spid="26" grpId="0"/>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C8BFB9CC-D2A0-636E-E985-1CE9D35B6E5D}"/>
              </a:ext>
            </a:extLst>
          </p:cNvPr>
          <p:cNvSpPr txBox="1"/>
          <p:nvPr/>
        </p:nvSpPr>
        <p:spPr>
          <a:xfrm>
            <a:off x="108001" y="738000"/>
            <a:ext cx="8865244" cy="1938992"/>
          </a:xfrm>
          <a:prstGeom prst="rect">
            <a:avLst/>
          </a:prstGeom>
          <a:noFill/>
        </p:spPr>
        <p:txBody>
          <a:bodyPr wrap="square" rtlCol="0">
            <a:spAutoFit/>
          </a:bodyPr>
          <a:lstStyle/>
          <a:p>
            <a:pPr marL="214313" indent="-214313" defTabSz="685800">
              <a:buFont typeface="Wingdings" pitchFamily="2" charset="2"/>
              <a:buChar char="p"/>
              <a:defRPr/>
            </a:pPr>
            <a:r>
              <a:rPr kumimoji="1" lang="zh-CN" altLang="en-US" sz="2400" kern="0" dirty="0">
                <a:solidFill>
                  <a:prstClr val="black"/>
                </a:solidFill>
                <a:latin typeface="微软雅黑" panose="020B0503020204020204" pitchFamily="34" charset="-122"/>
                <a:ea typeface="微软雅黑" panose="020B0503020204020204" pitchFamily="34" charset="-122"/>
              </a:rPr>
              <a:t>分层式划分算法：</a:t>
            </a:r>
            <a:endParaRPr kumimoji="1" lang="en-US" altLang="zh-CN" sz="2400" kern="0" dirty="0">
              <a:solidFill>
                <a:prstClr val="black"/>
              </a:solidFill>
              <a:latin typeface="微软雅黑" panose="020B0503020204020204" pitchFamily="34" charset="-122"/>
              <a:ea typeface="微软雅黑" panose="020B0503020204020204" pitchFamily="34" charset="-122"/>
            </a:endParaRPr>
          </a:p>
          <a:p>
            <a:pPr defTabSz="685800">
              <a:defRPr/>
            </a:pPr>
            <a:r>
              <a:rPr kumimoji="1" lang="en" altLang="zh-CN" sz="2400" kern="0" dirty="0">
                <a:solidFill>
                  <a:prstClr val="black"/>
                </a:solidFill>
                <a:latin typeface="微软雅黑" panose="020B0503020204020204" pitchFamily="34" charset="-122"/>
                <a:ea typeface="微软雅黑" panose="020B0503020204020204" pitchFamily="34" charset="-122"/>
              </a:rPr>
              <a:t>	1. </a:t>
            </a:r>
            <a:r>
              <a:rPr kumimoji="1" lang="zh-CN" altLang="en" sz="2400" kern="0" dirty="0">
                <a:solidFill>
                  <a:prstClr val="black"/>
                </a:solidFill>
                <a:latin typeface="微软雅黑" panose="020B0503020204020204" pitchFamily="34" charset="-122"/>
                <a:ea typeface="微软雅黑" panose="020B0503020204020204" pitchFamily="34" charset="-122"/>
              </a:rPr>
              <a:t>使用</a:t>
            </a:r>
            <a:r>
              <a:rPr kumimoji="1" lang="zh-CN" altLang="en-US" sz="2400" kern="0" dirty="0">
                <a:solidFill>
                  <a:prstClr val="black"/>
                </a:solidFill>
                <a:latin typeface="微软雅黑" panose="020B0503020204020204" pitchFamily="34" charset="-122"/>
                <a:ea typeface="微软雅黑" panose="020B0503020204020204" pitchFamily="34" charset="-122"/>
              </a:rPr>
              <a:t>最小平衡割算法将网络一分为二</a:t>
            </a:r>
            <a:endParaRPr kumimoji="1" lang="en-US" altLang="zh-CN" sz="2400" i="1" kern="0" dirty="0">
              <a:solidFill>
                <a:srgbClr val="FF0000"/>
              </a:solidFill>
              <a:latin typeface="微软雅黑" panose="020B0503020204020204" pitchFamily="34" charset="-122"/>
              <a:ea typeface="微软雅黑" panose="020B0503020204020204" pitchFamily="34" charset="-122"/>
            </a:endParaRPr>
          </a:p>
          <a:p>
            <a:pPr defTabSz="685800">
              <a:defRPr/>
            </a:pPr>
            <a:r>
              <a:rPr kumimoji="1" lang="en-US" altLang="zh-CN" sz="2400" i="1" kern="0" dirty="0">
                <a:solidFill>
                  <a:prstClr val="black"/>
                </a:solidFill>
                <a:latin typeface="微软雅黑" panose="020B0503020204020204" pitchFamily="34" charset="-122"/>
                <a:ea typeface="微软雅黑" panose="020B0503020204020204" pitchFamily="34" charset="-122"/>
              </a:rPr>
              <a:t>	</a:t>
            </a:r>
            <a:r>
              <a:rPr kumimoji="1" lang="en-US" altLang="zh-CN" sz="2400" kern="0" dirty="0">
                <a:solidFill>
                  <a:prstClr val="black"/>
                </a:solidFill>
                <a:latin typeface="微软雅黑" panose="020B0503020204020204" pitchFamily="34" charset="-122"/>
                <a:ea typeface="微软雅黑" panose="020B0503020204020204" pitchFamily="34" charset="-122"/>
              </a:rPr>
              <a:t>2. </a:t>
            </a:r>
            <a:r>
              <a:rPr kumimoji="1" lang="zh-CN" altLang="en-US" sz="2400" kern="0" dirty="0">
                <a:solidFill>
                  <a:prstClr val="black"/>
                </a:solidFill>
                <a:latin typeface="微软雅黑" panose="020B0503020204020204" pitchFamily="34" charset="-122"/>
                <a:ea typeface="微软雅黑" panose="020B0503020204020204" pitchFamily="34" charset="-122"/>
              </a:rPr>
              <a:t>迭代上述步骤，直到所有机器都被分配任务或进一步划分</a:t>
            </a:r>
            <a:r>
              <a:rPr kumimoji="1" lang="en-US" altLang="zh-CN" sz="2400" kern="0" dirty="0">
                <a:solidFill>
                  <a:prstClr val="black"/>
                </a:solidFill>
                <a:latin typeface="微软雅黑" panose="020B0503020204020204" pitchFamily="34" charset="-122"/>
                <a:ea typeface="微软雅黑" panose="020B0503020204020204" pitchFamily="34" charset="-122"/>
              </a:rPr>
              <a:t>	</a:t>
            </a:r>
            <a:r>
              <a:rPr kumimoji="1" lang="zh-CN" altLang="en-US" sz="2400" kern="0" dirty="0">
                <a:solidFill>
                  <a:prstClr val="black"/>
                </a:solidFill>
                <a:latin typeface="微软雅黑" panose="020B0503020204020204" pitchFamily="34" charset="-122"/>
                <a:ea typeface="微软雅黑" panose="020B0503020204020204" pitchFamily="34" charset="-122"/>
              </a:rPr>
              <a:t>没有性能增益</a:t>
            </a:r>
            <a:endParaRPr kumimoji="1" lang="en-US" altLang="zh-CN" sz="2400" kern="0" dirty="0">
              <a:solidFill>
                <a:prstClr val="black"/>
              </a:solidFill>
              <a:latin typeface="微软雅黑" panose="020B0503020204020204" pitchFamily="34" charset="-122"/>
              <a:ea typeface="微软雅黑" panose="020B0503020204020204" pitchFamily="34" charset="-122"/>
            </a:endParaRPr>
          </a:p>
          <a:p>
            <a:pPr defTabSz="685800">
              <a:defRPr/>
            </a:pPr>
            <a:r>
              <a:rPr kumimoji="1" lang="en-US" altLang="zh-CN" sz="2400" kern="0" dirty="0">
                <a:solidFill>
                  <a:prstClr val="black"/>
                </a:solidFill>
                <a:latin typeface="微软雅黑" panose="020B0503020204020204" pitchFamily="34" charset="-122"/>
                <a:ea typeface="微软雅黑" panose="020B0503020204020204" pitchFamily="34" charset="-122"/>
              </a:rPr>
              <a:t>		</a:t>
            </a:r>
            <a:endParaRPr kumimoji="1" lang="zh-CN" altLang="en-US" sz="2400" kern="0" dirty="0">
              <a:solidFill>
                <a:prstClr val="black"/>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775B82A7-4F99-DE73-E245-B0A6F11C8D1E}"/>
              </a:ext>
            </a:extLst>
          </p:cNvPr>
          <p:cNvSpPr txBox="1"/>
          <p:nvPr/>
        </p:nvSpPr>
        <p:spPr>
          <a:xfrm>
            <a:off x="108000" y="4394578"/>
            <a:ext cx="8850431" cy="830997"/>
          </a:xfrm>
          <a:prstGeom prst="rect">
            <a:avLst/>
          </a:prstGeom>
          <a:noFill/>
        </p:spPr>
        <p:txBody>
          <a:bodyPr wrap="square" rtlCol="0">
            <a:spAutoFit/>
          </a:bodyPr>
          <a:lstStyle/>
          <a:p>
            <a:pPr marL="214313" indent="-214313" defTabSz="685800">
              <a:buFont typeface="Wingdings" pitchFamily="2" charset="2"/>
              <a:buChar char="p"/>
              <a:defRPr/>
            </a:pPr>
            <a:r>
              <a:rPr kumimoji="1" lang="zh-CN" altLang="en-US" sz="2400" kern="0" dirty="0">
                <a:solidFill>
                  <a:prstClr val="black"/>
                </a:solidFill>
                <a:latin typeface="微软雅黑" panose="020B0503020204020204" pitchFamily="34" charset="-122"/>
                <a:ea typeface="微软雅黑" panose="020B0503020204020204" pitchFamily="34" charset="-122"/>
              </a:rPr>
              <a:t>步骤一是一个经典的最小平衡割问题</a:t>
            </a:r>
            <a:r>
              <a:rPr kumimoji="1" lang="en-US" altLang="zh-CN" sz="2400" kern="0" dirty="0">
                <a:solidFill>
                  <a:prstClr val="black"/>
                </a:solidFill>
                <a:latin typeface="微软雅黑" panose="020B0503020204020204" pitchFamily="34" charset="-122"/>
                <a:ea typeface="微软雅黑" panose="020B0503020204020204" pitchFamily="34" charset="-122"/>
              </a:rPr>
              <a:t>[1]</a:t>
            </a:r>
            <a:r>
              <a:rPr kumimoji="1" lang="zh-CN" altLang="en-US" sz="2400" kern="0" dirty="0">
                <a:solidFill>
                  <a:prstClr val="black"/>
                </a:solidFill>
                <a:latin typeface="微软雅黑" panose="020B0503020204020204" pitchFamily="34" charset="-122"/>
                <a:ea typeface="微软雅黑" panose="020B0503020204020204" pitchFamily="34" charset="-122"/>
              </a:rPr>
              <a:t>，﻿被证明是</a:t>
            </a:r>
            <a:r>
              <a:rPr kumimoji="1" lang="en-US" altLang="zh-CN" sz="2400" kern="0" dirty="0">
                <a:solidFill>
                  <a:prstClr val="black"/>
                </a:solidFill>
                <a:latin typeface="微软雅黑" panose="020B0503020204020204" pitchFamily="34" charset="-122"/>
                <a:ea typeface="微软雅黑" panose="020B0503020204020204" pitchFamily="34" charset="-122"/>
              </a:rPr>
              <a:t>NP-hard</a:t>
            </a:r>
            <a:r>
              <a:rPr kumimoji="1" lang="zh-CN" altLang="en-US" sz="2400" kern="0" dirty="0">
                <a:solidFill>
                  <a:prstClr val="black"/>
                </a:solidFill>
                <a:latin typeface="微软雅黑" panose="020B0503020204020204" pitchFamily="34" charset="-122"/>
                <a:ea typeface="微软雅黑" panose="020B0503020204020204" pitchFamily="34" charset="-122"/>
              </a:rPr>
              <a:t>问题，该问题有近似线性复杂度的求解算法</a:t>
            </a:r>
            <a:r>
              <a:rPr kumimoji="1" lang="en-US" altLang="zh-CN" sz="2400" kern="0" dirty="0">
                <a:solidFill>
                  <a:prstClr val="black"/>
                </a:solidFill>
                <a:latin typeface="微软雅黑" panose="020B0503020204020204" pitchFamily="34" charset="-122"/>
                <a:ea typeface="微软雅黑" panose="020B0503020204020204" pitchFamily="34" charset="-122"/>
              </a:rPr>
              <a:t>[2] </a:t>
            </a:r>
            <a:endParaRPr kumimoji="1" lang="zh-CN" altLang="en-US" sz="2400" kern="0" dirty="0">
              <a:solidFill>
                <a:prstClr val="black"/>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15C7159B-D81E-121D-DD20-33A9A7A41682}"/>
              </a:ext>
            </a:extLst>
          </p:cNvPr>
          <p:cNvSpPr txBox="1"/>
          <p:nvPr/>
        </p:nvSpPr>
        <p:spPr>
          <a:xfrm>
            <a:off x="32536" y="5383653"/>
            <a:ext cx="9078928" cy="954107"/>
          </a:xfrm>
          <a:prstGeom prst="rect">
            <a:avLst/>
          </a:prstGeom>
          <a:noFill/>
        </p:spPr>
        <p:txBody>
          <a:bodyPr wrap="square" rtlCol="0">
            <a:spAutoFit/>
          </a:bodyPr>
          <a:lstStyle/>
          <a:p>
            <a:pPr>
              <a:defRPr/>
            </a:pPr>
            <a:r>
              <a:rPr lang="en" altLang="zh-CN" sz="1400" dirty="0">
                <a:solidFill>
                  <a:srgbClr val="222222"/>
                </a:solidFill>
                <a:latin typeface="Arial" panose="020B0604020202020204" pitchFamily="34" charset="0"/>
                <a:ea typeface="等线" panose="02010600030101010101" pitchFamily="2" charset="-122"/>
              </a:rPr>
              <a:t>[1] Chuzhoy J, Gao Y, Li J, et al. A deterministic algorithm for balanced cut with applications to dynamic connectivity, flows, and beyond[C]//2020 IEEE 61st Annual Symposium on Foundations of Computer Science (FOCS). IEEE, 2020: 1158-1167.</a:t>
            </a:r>
          </a:p>
          <a:p>
            <a:pPr>
              <a:defRPr/>
            </a:pPr>
            <a:r>
              <a:rPr lang="en" altLang="zh-CN" sz="1400" dirty="0">
                <a:solidFill>
                  <a:srgbClr val="222222"/>
                </a:solidFill>
                <a:latin typeface="Arial" panose="020B0604020202020204" pitchFamily="34" charset="0"/>
                <a:ea typeface="等线" panose="02010600030101010101" pitchFamily="2" charset="-122"/>
              </a:rPr>
              <a:t>[2] https://arxiv.org/pdf/1910.08025.pdf</a:t>
            </a:r>
            <a:endParaRPr lang="zh-CN" altLang="en-US" sz="1400" dirty="0">
              <a:solidFill>
                <a:srgbClr val="222222"/>
              </a:solidFill>
              <a:latin typeface="Arial" panose="020B0604020202020204" pitchFamily="34" charset="0"/>
              <a:ea typeface="等线" panose="02010600030101010101" pitchFamily="2" charset="-122"/>
            </a:endParaRPr>
          </a:p>
        </p:txBody>
      </p:sp>
      <p:sp>
        <p:nvSpPr>
          <p:cNvPr id="4" name="标题 1">
            <a:extLst>
              <a:ext uri="{FF2B5EF4-FFF2-40B4-BE49-F238E27FC236}">
                <a16:creationId xmlns:a16="http://schemas.microsoft.com/office/drawing/2014/main" id="{6957D2F3-74EF-462D-A41B-A968D041A64F}"/>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启发式划分算法</a:t>
            </a:r>
          </a:p>
        </p:txBody>
      </p:sp>
      <p:cxnSp>
        <p:nvCxnSpPr>
          <p:cNvPr id="5" name="直接连接符 4">
            <a:extLst>
              <a:ext uri="{FF2B5EF4-FFF2-40B4-BE49-F238E27FC236}">
                <a16:creationId xmlns:a16="http://schemas.microsoft.com/office/drawing/2014/main" id="{6AB677CD-D8BB-BFE2-D5CC-9118A389437F}"/>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6" name="椭圆 5">
            <a:extLst>
              <a:ext uri="{FF2B5EF4-FFF2-40B4-BE49-F238E27FC236}">
                <a16:creationId xmlns:a16="http://schemas.microsoft.com/office/drawing/2014/main" id="{0E2C6CB5-9428-2488-4183-3B1DCA663D3C}"/>
              </a:ext>
            </a:extLst>
          </p:cNvPr>
          <p:cNvSpPr/>
          <p:nvPr/>
        </p:nvSpPr>
        <p:spPr>
          <a:xfrm>
            <a:off x="5421858" y="3741324"/>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sp>
        <p:nvSpPr>
          <p:cNvPr id="8" name="椭圆 7">
            <a:extLst>
              <a:ext uri="{FF2B5EF4-FFF2-40B4-BE49-F238E27FC236}">
                <a16:creationId xmlns:a16="http://schemas.microsoft.com/office/drawing/2014/main" id="{686C690D-DFEE-A1A7-2D5A-DFBF6CA26B74}"/>
              </a:ext>
            </a:extLst>
          </p:cNvPr>
          <p:cNvSpPr/>
          <p:nvPr/>
        </p:nvSpPr>
        <p:spPr>
          <a:xfrm>
            <a:off x="4795424" y="3290922"/>
            <a:ext cx="134133" cy="135000"/>
          </a:xfrm>
          <a:prstGeom prst="ellipse">
            <a:avLst/>
          </a:prstGeom>
          <a:solidFill>
            <a:srgbClr val="C00000">
              <a:alpha val="50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cxnSp>
        <p:nvCxnSpPr>
          <p:cNvPr id="9" name="直线连接符 68">
            <a:extLst>
              <a:ext uri="{FF2B5EF4-FFF2-40B4-BE49-F238E27FC236}">
                <a16:creationId xmlns:a16="http://schemas.microsoft.com/office/drawing/2014/main" id="{3BE1BDB2-63AD-9C72-3D34-501AD30BB591}"/>
              </a:ext>
            </a:extLst>
          </p:cNvPr>
          <p:cNvCxnSpPr>
            <a:cxnSpLocks/>
            <a:stCxn id="10" idx="5"/>
            <a:endCxn id="6" idx="1"/>
          </p:cNvCxnSpPr>
          <p:nvPr/>
        </p:nvCxnSpPr>
        <p:spPr>
          <a:xfrm>
            <a:off x="5070506" y="3706876"/>
            <a:ext cx="370995" cy="54218"/>
          </a:xfrm>
          <a:prstGeom prst="line">
            <a:avLst/>
          </a:prstGeom>
          <a:noFill/>
          <a:ln w="6350" cap="flat" cmpd="sng" algn="ctr">
            <a:solidFill>
              <a:srgbClr val="4472C4"/>
            </a:solidFill>
            <a:prstDash val="solid"/>
            <a:miter lim="800000"/>
          </a:ln>
          <a:effectLst/>
        </p:spPr>
      </p:cxnSp>
      <p:sp>
        <p:nvSpPr>
          <p:cNvPr id="10" name="椭圆 9">
            <a:extLst>
              <a:ext uri="{FF2B5EF4-FFF2-40B4-BE49-F238E27FC236}">
                <a16:creationId xmlns:a16="http://schemas.microsoft.com/office/drawing/2014/main" id="{0A801131-039E-52DC-B040-0E855883462D}"/>
              </a:ext>
            </a:extLst>
          </p:cNvPr>
          <p:cNvSpPr/>
          <p:nvPr/>
        </p:nvSpPr>
        <p:spPr>
          <a:xfrm>
            <a:off x="4956016" y="3591646"/>
            <a:ext cx="134133" cy="135000"/>
          </a:xfrm>
          <a:prstGeom prst="ellipse">
            <a:avLst/>
          </a:prstGeom>
          <a:solidFill>
            <a:srgbClr val="C00000">
              <a:alpha val="83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cxnSp>
        <p:nvCxnSpPr>
          <p:cNvPr id="11" name="直线连接符 70">
            <a:extLst>
              <a:ext uri="{FF2B5EF4-FFF2-40B4-BE49-F238E27FC236}">
                <a16:creationId xmlns:a16="http://schemas.microsoft.com/office/drawing/2014/main" id="{9C52BCF5-A013-8E42-1987-35FCB773A914}"/>
              </a:ext>
            </a:extLst>
          </p:cNvPr>
          <p:cNvCxnSpPr>
            <a:cxnSpLocks/>
            <a:stCxn id="10" idx="1"/>
            <a:endCxn id="8" idx="5"/>
          </p:cNvCxnSpPr>
          <p:nvPr/>
        </p:nvCxnSpPr>
        <p:spPr>
          <a:xfrm flipH="1" flipV="1">
            <a:off x="4909914" y="3406153"/>
            <a:ext cx="65746" cy="205264"/>
          </a:xfrm>
          <a:prstGeom prst="line">
            <a:avLst/>
          </a:prstGeom>
          <a:noFill/>
          <a:ln w="6350" cap="flat" cmpd="sng" algn="ctr">
            <a:solidFill>
              <a:srgbClr val="C00000"/>
            </a:solidFill>
            <a:prstDash val="solid"/>
            <a:miter lim="800000"/>
          </a:ln>
          <a:effectLst/>
        </p:spPr>
      </p:cxnSp>
      <p:sp>
        <p:nvSpPr>
          <p:cNvPr id="12" name="椭圆 11">
            <a:extLst>
              <a:ext uri="{FF2B5EF4-FFF2-40B4-BE49-F238E27FC236}">
                <a16:creationId xmlns:a16="http://schemas.microsoft.com/office/drawing/2014/main" id="{F5BFCAAC-D1A1-6A12-D831-E0973FF1B00A}"/>
              </a:ext>
            </a:extLst>
          </p:cNvPr>
          <p:cNvSpPr/>
          <p:nvPr/>
        </p:nvSpPr>
        <p:spPr>
          <a:xfrm>
            <a:off x="5560903" y="2913435"/>
            <a:ext cx="134133" cy="135000"/>
          </a:xfrm>
          <a:prstGeom prst="ellipse">
            <a:avLst/>
          </a:prstGeom>
          <a:no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cxnSp>
        <p:nvCxnSpPr>
          <p:cNvPr id="13" name="直线连接符 72">
            <a:extLst>
              <a:ext uri="{FF2B5EF4-FFF2-40B4-BE49-F238E27FC236}">
                <a16:creationId xmlns:a16="http://schemas.microsoft.com/office/drawing/2014/main" id="{2AF2CF84-E433-D3A9-8ECD-8F80BC003758}"/>
              </a:ext>
            </a:extLst>
          </p:cNvPr>
          <p:cNvCxnSpPr>
            <a:cxnSpLocks/>
            <a:stCxn id="15" idx="3"/>
            <a:endCxn id="10" idx="6"/>
          </p:cNvCxnSpPr>
          <p:nvPr/>
        </p:nvCxnSpPr>
        <p:spPr>
          <a:xfrm flipH="1">
            <a:off x="5090150" y="3308278"/>
            <a:ext cx="452560" cy="350869"/>
          </a:xfrm>
          <a:prstGeom prst="line">
            <a:avLst/>
          </a:prstGeom>
          <a:noFill/>
          <a:ln w="6350" cap="flat" cmpd="sng" algn="ctr">
            <a:solidFill>
              <a:srgbClr val="4472C4"/>
            </a:solidFill>
            <a:prstDash val="solid"/>
            <a:miter lim="800000"/>
          </a:ln>
          <a:effectLst/>
        </p:spPr>
      </p:cxnSp>
      <p:sp>
        <p:nvSpPr>
          <p:cNvPr id="14" name="椭圆 13">
            <a:extLst>
              <a:ext uri="{FF2B5EF4-FFF2-40B4-BE49-F238E27FC236}">
                <a16:creationId xmlns:a16="http://schemas.microsoft.com/office/drawing/2014/main" id="{3439A37B-ED98-DD44-6412-4F20287271FE}"/>
              </a:ext>
            </a:extLst>
          </p:cNvPr>
          <p:cNvSpPr/>
          <p:nvPr/>
        </p:nvSpPr>
        <p:spPr>
          <a:xfrm>
            <a:off x="4742347" y="3071591"/>
            <a:ext cx="134133" cy="135000"/>
          </a:xfrm>
          <a:prstGeom prst="ellipse">
            <a:avLst/>
          </a:prstGeom>
          <a:solidFill>
            <a:srgbClr val="C00000">
              <a:alpha val="10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sp>
        <p:nvSpPr>
          <p:cNvPr id="15" name="椭圆 14">
            <a:extLst>
              <a:ext uri="{FF2B5EF4-FFF2-40B4-BE49-F238E27FC236}">
                <a16:creationId xmlns:a16="http://schemas.microsoft.com/office/drawing/2014/main" id="{FD95BA17-FCF7-BA3F-C76F-75524BA74BE1}"/>
              </a:ext>
            </a:extLst>
          </p:cNvPr>
          <p:cNvSpPr/>
          <p:nvPr/>
        </p:nvSpPr>
        <p:spPr>
          <a:xfrm>
            <a:off x="5523066" y="3193047"/>
            <a:ext cx="134133" cy="135000"/>
          </a:xfrm>
          <a:prstGeom prst="ellipse">
            <a:avLst/>
          </a:prstGeom>
          <a:solidFill>
            <a:srgbClr val="C00000">
              <a:alpha val="10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b="1">
              <a:solidFill>
                <a:prstClr val="white"/>
              </a:solidFill>
              <a:latin typeface="等线" panose="020F0502020204030204"/>
              <a:ea typeface="等线" panose="02010600030101010101" pitchFamily="2" charset="-122"/>
            </a:endParaRPr>
          </a:p>
        </p:txBody>
      </p:sp>
      <p:cxnSp>
        <p:nvCxnSpPr>
          <p:cNvPr id="16" name="直线连接符 75">
            <a:extLst>
              <a:ext uri="{FF2B5EF4-FFF2-40B4-BE49-F238E27FC236}">
                <a16:creationId xmlns:a16="http://schemas.microsoft.com/office/drawing/2014/main" id="{C14BF4C6-32D9-579E-132E-4EB12809A30C}"/>
              </a:ext>
            </a:extLst>
          </p:cNvPr>
          <p:cNvCxnSpPr>
            <a:cxnSpLocks/>
            <a:stCxn id="14" idx="6"/>
            <a:endCxn id="12" idx="2"/>
          </p:cNvCxnSpPr>
          <p:nvPr/>
        </p:nvCxnSpPr>
        <p:spPr>
          <a:xfrm flipV="1">
            <a:off x="4876480" y="2980935"/>
            <a:ext cx="684423" cy="158156"/>
          </a:xfrm>
          <a:prstGeom prst="line">
            <a:avLst/>
          </a:prstGeom>
          <a:noFill/>
          <a:ln w="6350" cap="flat" cmpd="sng" algn="ctr">
            <a:solidFill>
              <a:srgbClr val="FF0000">
                <a:alpha val="50196"/>
              </a:srgbClr>
            </a:solidFill>
            <a:prstDash val="solid"/>
            <a:miter lim="800000"/>
          </a:ln>
          <a:effectLst/>
        </p:spPr>
      </p:cxnSp>
      <p:cxnSp>
        <p:nvCxnSpPr>
          <p:cNvPr id="17" name="直线连接符 76">
            <a:extLst>
              <a:ext uri="{FF2B5EF4-FFF2-40B4-BE49-F238E27FC236}">
                <a16:creationId xmlns:a16="http://schemas.microsoft.com/office/drawing/2014/main" id="{A496B3A9-63EA-A69C-E3B5-FCC1F450DC59}"/>
              </a:ext>
            </a:extLst>
          </p:cNvPr>
          <p:cNvCxnSpPr>
            <a:cxnSpLocks/>
            <a:stCxn id="15" idx="7"/>
            <a:endCxn id="12" idx="4"/>
          </p:cNvCxnSpPr>
          <p:nvPr/>
        </p:nvCxnSpPr>
        <p:spPr>
          <a:xfrm flipH="1" flipV="1">
            <a:off x="5627969" y="3048435"/>
            <a:ext cx="9587" cy="164383"/>
          </a:xfrm>
          <a:prstGeom prst="line">
            <a:avLst/>
          </a:prstGeom>
          <a:noFill/>
          <a:ln w="6350" cap="flat" cmpd="sng" algn="ctr">
            <a:solidFill>
              <a:srgbClr val="4472C4"/>
            </a:solidFill>
            <a:prstDash val="solid"/>
            <a:miter lim="800000"/>
          </a:ln>
          <a:effectLst/>
        </p:spPr>
      </p:cxnSp>
      <p:sp>
        <p:nvSpPr>
          <p:cNvPr id="18" name="椭圆 17">
            <a:extLst>
              <a:ext uri="{FF2B5EF4-FFF2-40B4-BE49-F238E27FC236}">
                <a16:creationId xmlns:a16="http://schemas.microsoft.com/office/drawing/2014/main" id="{E84BCAC0-EAF3-74C0-863F-422584F73DEE}"/>
              </a:ext>
            </a:extLst>
          </p:cNvPr>
          <p:cNvSpPr/>
          <p:nvPr/>
        </p:nvSpPr>
        <p:spPr>
          <a:xfrm>
            <a:off x="3165194" y="2718857"/>
            <a:ext cx="110467" cy="135000"/>
          </a:xfrm>
          <a:prstGeom prst="ellipse">
            <a:avLst/>
          </a:prstGeom>
          <a:no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2400">
              <a:solidFill>
                <a:prstClr val="white"/>
              </a:solidFill>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79100833-1E5A-A498-B84E-5126FD3B9162}"/>
              </a:ext>
            </a:extLst>
          </p:cNvPr>
          <p:cNvSpPr/>
          <p:nvPr/>
        </p:nvSpPr>
        <p:spPr>
          <a:xfrm>
            <a:off x="3061438" y="3430293"/>
            <a:ext cx="134133" cy="135000"/>
          </a:xfrm>
          <a:prstGeom prst="ellipse">
            <a:avLst/>
          </a:prstGeom>
          <a:solidFill>
            <a:srgbClr val="C00000">
              <a:alpha val="80656"/>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cxnSp>
        <p:nvCxnSpPr>
          <p:cNvPr id="20" name="直线连接符 68">
            <a:extLst>
              <a:ext uri="{FF2B5EF4-FFF2-40B4-BE49-F238E27FC236}">
                <a16:creationId xmlns:a16="http://schemas.microsoft.com/office/drawing/2014/main" id="{E8D50CE9-B085-DA5D-5B65-78FC8CBB9258}"/>
              </a:ext>
            </a:extLst>
          </p:cNvPr>
          <p:cNvCxnSpPr>
            <a:cxnSpLocks/>
            <a:stCxn id="19" idx="0"/>
            <a:endCxn id="18" idx="4"/>
          </p:cNvCxnSpPr>
          <p:nvPr/>
        </p:nvCxnSpPr>
        <p:spPr>
          <a:xfrm flipV="1">
            <a:off x="3128505" y="2853857"/>
            <a:ext cx="91923" cy="576436"/>
          </a:xfrm>
          <a:prstGeom prst="line">
            <a:avLst/>
          </a:prstGeom>
          <a:noFill/>
          <a:ln w="6350" cap="flat" cmpd="sng" algn="ctr">
            <a:solidFill>
              <a:srgbClr val="4472C4"/>
            </a:solidFill>
            <a:prstDash val="solid"/>
            <a:miter lim="800000"/>
          </a:ln>
          <a:effectLst/>
        </p:spPr>
      </p:cxnSp>
      <p:sp>
        <p:nvSpPr>
          <p:cNvPr id="21" name="椭圆 20">
            <a:extLst>
              <a:ext uri="{FF2B5EF4-FFF2-40B4-BE49-F238E27FC236}">
                <a16:creationId xmlns:a16="http://schemas.microsoft.com/office/drawing/2014/main" id="{5F1A4331-F421-96A8-5F1D-0F11F6E63394}"/>
              </a:ext>
            </a:extLst>
          </p:cNvPr>
          <p:cNvSpPr/>
          <p:nvPr/>
        </p:nvSpPr>
        <p:spPr>
          <a:xfrm>
            <a:off x="3353081" y="3707554"/>
            <a:ext cx="134133" cy="135000"/>
          </a:xfrm>
          <a:prstGeom prst="ellipse">
            <a:avLst/>
          </a:prstGeom>
          <a:solidFill>
            <a:srgbClr val="C00000">
              <a:alpha val="12986"/>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cxnSp>
        <p:nvCxnSpPr>
          <p:cNvPr id="22" name="直线连接符 70">
            <a:extLst>
              <a:ext uri="{FF2B5EF4-FFF2-40B4-BE49-F238E27FC236}">
                <a16:creationId xmlns:a16="http://schemas.microsoft.com/office/drawing/2014/main" id="{C7247A41-D5FA-D1A4-FCBD-64F6D8F7CFBF}"/>
              </a:ext>
            </a:extLst>
          </p:cNvPr>
          <p:cNvCxnSpPr>
            <a:cxnSpLocks/>
            <a:stCxn id="21" idx="1"/>
            <a:endCxn id="19" idx="5"/>
          </p:cNvCxnSpPr>
          <p:nvPr/>
        </p:nvCxnSpPr>
        <p:spPr>
          <a:xfrm flipH="1" flipV="1">
            <a:off x="3175929" y="3545522"/>
            <a:ext cx="196796" cy="181802"/>
          </a:xfrm>
          <a:prstGeom prst="line">
            <a:avLst/>
          </a:prstGeom>
          <a:noFill/>
          <a:ln w="6350" cap="flat" cmpd="sng" algn="ctr">
            <a:solidFill>
              <a:srgbClr val="C00000"/>
            </a:solidFill>
            <a:prstDash val="solid"/>
            <a:miter lim="800000"/>
          </a:ln>
          <a:effectLst/>
        </p:spPr>
      </p:cxnSp>
      <p:sp>
        <p:nvSpPr>
          <p:cNvPr id="23" name="椭圆 22">
            <a:extLst>
              <a:ext uri="{FF2B5EF4-FFF2-40B4-BE49-F238E27FC236}">
                <a16:creationId xmlns:a16="http://schemas.microsoft.com/office/drawing/2014/main" id="{327835E7-DD4D-F61A-B5E2-890119116F5F}"/>
              </a:ext>
            </a:extLst>
          </p:cNvPr>
          <p:cNvSpPr/>
          <p:nvPr/>
        </p:nvSpPr>
        <p:spPr>
          <a:xfrm>
            <a:off x="3729473" y="3221841"/>
            <a:ext cx="134133" cy="135000"/>
          </a:xfrm>
          <a:prstGeom prst="ellipse">
            <a:avLst/>
          </a:prstGeom>
          <a:solidFill>
            <a:srgbClr val="C00000">
              <a:alpha val="37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cxnSp>
        <p:nvCxnSpPr>
          <p:cNvPr id="24" name="直线连接符 72">
            <a:extLst>
              <a:ext uri="{FF2B5EF4-FFF2-40B4-BE49-F238E27FC236}">
                <a16:creationId xmlns:a16="http://schemas.microsoft.com/office/drawing/2014/main" id="{023C1F7B-F436-ED56-26CE-C5F95CBA83CB}"/>
              </a:ext>
            </a:extLst>
          </p:cNvPr>
          <p:cNvCxnSpPr>
            <a:cxnSpLocks/>
            <a:stCxn id="23" idx="2"/>
            <a:endCxn id="19" idx="6"/>
          </p:cNvCxnSpPr>
          <p:nvPr/>
        </p:nvCxnSpPr>
        <p:spPr>
          <a:xfrm flipH="1">
            <a:off x="3195572" y="3289342"/>
            <a:ext cx="533902" cy="208451"/>
          </a:xfrm>
          <a:prstGeom prst="line">
            <a:avLst/>
          </a:prstGeom>
          <a:noFill/>
          <a:ln w="6350" cap="flat" cmpd="sng" algn="ctr">
            <a:solidFill>
              <a:srgbClr val="4472C4"/>
            </a:solidFill>
            <a:prstDash val="solid"/>
            <a:miter lim="800000"/>
          </a:ln>
          <a:effectLst/>
        </p:spPr>
      </p:cxnSp>
      <p:sp>
        <p:nvSpPr>
          <p:cNvPr id="25" name="椭圆 24">
            <a:extLst>
              <a:ext uri="{FF2B5EF4-FFF2-40B4-BE49-F238E27FC236}">
                <a16:creationId xmlns:a16="http://schemas.microsoft.com/office/drawing/2014/main" id="{5B704DB6-925E-3C25-EFBF-13AABE0ACB1E}"/>
              </a:ext>
            </a:extLst>
          </p:cNvPr>
          <p:cNvSpPr/>
          <p:nvPr/>
        </p:nvSpPr>
        <p:spPr>
          <a:xfrm>
            <a:off x="4249375" y="3870344"/>
            <a:ext cx="134133" cy="135000"/>
          </a:xfrm>
          <a:prstGeom prst="ellipse">
            <a:avLst/>
          </a:prstGeom>
          <a:solidFill>
            <a:srgbClr val="C00000">
              <a:alpha val="40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sp>
        <p:nvSpPr>
          <p:cNvPr id="26" name="椭圆 25">
            <a:extLst>
              <a:ext uri="{FF2B5EF4-FFF2-40B4-BE49-F238E27FC236}">
                <a16:creationId xmlns:a16="http://schemas.microsoft.com/office/drawing/2014/main" id="{5F8A70A2-E456-9088-5B0A-D7F13DFD33B5}"/>
              </a:ext>
            </a:extLst>
          </p:cNvPr>
          <p:cNvSpPr/>
          <p:nvPr/>
        </p:nvSpPr>
        <p:spPr>
          <a:xfrm>
            <a:off x="4201915" y="3334086"/>
            <a:ext cx="134133" cy="135000"/>
          </a:xfrm>
          <a:prstGeom prst="ellipse">
            <a:avLst/>
          </a:prstGeom>
          <a:solidFill>
            <a:srgbClr val="C00000">
              <a:alpha val="90000"/>
            </a:srgbClr>
          </a:solidFill>
          <a:ln w="12700" cap="flat" cmpd="sng" algn="ctr">
            <a:solidFill>
              <a:srgbClr val="4472C4">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kumimoji="1" lang="zh-CN" altLang="en-US" sz="1350">
              <a:solidFill>
                <a:prstClr val="white"/>
              </a:solidFill>
              <a:latin typeface="等线" panose="020F0502020204030204"/>
              <a:ea typeface="等线" panose="02010600030101010101" pitchFamily="2" charset="-122"/>
            </a:endParaRPr>
          </a:p>
        </p:txBody>
      </p:sp>
      <p:cxnSp>
        <p:nvCxnSpPr>
          <p:cNvPr id="27" name="直线连接符 75">
            <a:extLst>
              <a:ext uri="{FF2B5EF4-FFF2-40B4-BE49-F238E27FC236}">
                <a16:creationId xmlns:a16="http://schemas.microsoft.com/office/drawing/2014/main" id="{B3ABD969-4216-6010-587B-A8A2A57B99D2}"/>
              </a:ext>
            </a:extLst>
          </p:cNvPr>
          <p:cNvCxnSpPr>
            <a:cxnSpLocks/>
            <a:stCxn id="25" idx="0"/>
            <a:endCxn id="26" idx="4"/>
          </p:cNvCxnSpPr>
          <p:nvPr/>
        </p:nvCxnSpPr>
        <p:spPr>
          <a:xfrm flipH="1" flipV="1">
            <a:off x="4268982" y="3469086"/>
            <a:ext cx="47460" cy="401258"/>
          </a:xfrm>
          <a:prstGeom prst="line">
            <a:avLst/>
          </a:prstGeom>
          <a:noFill/>
          <a:ln w="6350" cap="flat" cmpd="sng" algn="ctr">
            <a:solidFill>
              <a:srgbClr val="FF0000">
                <a:alpha val="50196"/>
              </a:srgbClr>
            </a:solidFill>
            <a:prstDash val="solid"/>
            <a:miter lim="800000"/>
          </a:ln>
          <a:effectLst/>
        </p:spPr>
      </p:cxnSp>
      <p:cxnSp>
        <p:nvCxnSpPr>
          <p:cNvPr id="28" name="直线连接符 76">
            <a:extLst>
              <a:ext uri="{FF2B5EF4-FFF2-40B4-BE49-F238E27FC236}">
                <a16:creationId xmlns:a16="http://schemas.microsoft.com/office/drawing/2014/main" id="{9AA135AE-C7F3-BFD7-0289-BBEFB8B7DD41}"/>
              </a:ext>
            </a:extLst>
          </p:cNvPr>
          <p:cNvCxnSpPr>
            <a:cxnSpLocks/>
            <a:stCxn id="26" idx="2"/>
            <a:endCxn id="23" idx="6"/>
          </p:cNvCxnSpPr>
          <p:nvPr/>
        </p:nvCxnSpPr>
        <p:spPr>
          <a:xfrm flipH="1" flipV="1">
            <a:off x="3863607" y="3289342"/>
            <a:ext cx="338309" cy="112244"/>
          </a:xfrm>
          <a:prstGeom prst="line">
            <a:avLst/>
          </a:prstGeom>
          <a:noFill/>
          <a:ln w="6350" cap="flat" cmpd="sng" algn="ctr">
            <a:solidFill>
              <a:srgbClr val="4472C4"/>
            </a:solidFill>
            <a:prstDash val="solid"/>
            <a:miter lim="800000"/>
          </a:ln>
          <a:effectLst/>
        </p:spPr>
      </p:cxnSp>
      <p:cxnSp>
        <p:nvCxnSpPr>
          <p:cNvPr id="29" name="直线连接符 72">
            <a:extLst>
              <a:ext uri="{FF2B5EF4-FFF2-40B4-BE49-F238E27FC236}">
                <a16:creationId xmlns:a16="http://schemas.microsoft.com/office/drawing/2014/main" id="{6B1F08FC-1EDA-BE96-0E44-6D3B2623FA12}"/>
              </a:ext>
            </a:extLst>
          </p:cNvPr>
          <p:cNvCxnSpPr>
            <a:cxnSpLocks/>
            <a:stCxn id="23" idx="1"/>
            <a:endCxn id="18" idx="6"/>
          </p:cNvCxnSpPr>
          <p:nvPr/>
        </p:nvCxnSpPr>
        <p:spPr>
          <a:xfrm flipH="1" flipV="1">
            <a:off x="3275661" y="2786357"/>
            <a:ext cx="473455" cy="455254"/>
          </a:xfrm>
          <a:prstGeom prst="line">
            <a:avLst/>
          </a:prstGeom>
          <a:noFill/>
          <a:ln w="6350" cap="flat" cmpd="sng" algn="ctr">
            <a:solidFill>
              <a:srgbClr val="4472C4"/>
            </a:solidFill>
            <a:prstDash val="solid"/>
            <a:miter lim="800000"/>
          </a:ln>
          <a:effectLst/>
        </p:spPr>
      </p:cxnSp>
      <p:cxnSp>
        <p:nvCxnSpPr>
          <p:cNvPr id="30" name="直线连接符 75">
            <a:extLst>
              <a:ext uri="{FF2B5EF4-FFF2-40B4-BE49-F238E27FC236}">
                <a16:creationId xmlns:a16="http://schemas.microsoft.com/office/drawing/2014/main" id="{8AE3ED36-E44E-7A2B-090C-C03A87BF8D47}"/>
              </a:ext>
            </a:extLst>
          </p:cNvPr>
          <p:cNvCxnSpPr>
            <a:cxnSpLocks/>
            <a:stCxn id="25" idx="2"/>
            <a:endCxn id="21" idx="6"/>
          </p:cNvCxnSpPr>
          <p:nvPr/>
        </p:nvCxnSpPr>
        <p:spPr>
          <a:xfrm flipH="1" flipV="1">
            <a:off x="3487215" y="3775054"/>
            <a:ext cx="762161" cy="162790"/>
          </a:xfrm>
          <a:prstGeom prst="line">
            <a:avLst/>
          </a:prstGeom>
          <a:noFill/>
          <a:ln w="6350" cap="flat" cmpd="sng" algn="ctr">
            <a:solidFill>
              <a:srgbClr val="FF0000">
                <a:alpha val="50196"/>
              </a:srgbClr>
            </a:solidFill>
            <a:prstDash val="solid"/>
            <a:miter lim="800000"/>
          </a:ln>
          <a:effectLst/>
        </p:spPr>
      </p:cxnSp>
      <p:cxnSp>
        <p:nvCxnSpPr>
          <p:cNvPr id="31" name="直线连接符 75">
            <a:extLst>
              <a:ext uri="{FF2B5EF4-FFF2-40B4-BE49-F238E27FC236}">
                <a16:creationId xmlns:a16="http://schemas.microsoft.com/office/drawing/2014/main" id="{3182131E-2D66-74A4-3B2B-CBA8D5EE20DD}"/>
              </a:ext>
            </a:extLst>
          </p:cNvPr>
          <p:cNvCxnSpPr>
            <a:cxnSpLocks/>
            <a:stCxn id="26" idx="6"/>
            <a:endCxn id="8" idx="2"/>
          </p:cNvCxnSpPr>
          <p:nvPr/>
        </p:nvCxnSpPr>
        <p:spPr>
          <a:xfrm flipV="1">
            <a:off x="4336049" y="3358423"/>
            <a:ext cx="459376" cy="43163"/>
          </a:xfrm>
          <a:prstGeom prst="line">
            <a:avLst/>
          </a:prstGeom>
          <a:noFill/>
          <a:ln w="6350" cap="flat" cmpd="sng" algn="ctr">
            <a:solidFill>
              <a:srgbClr val="FF0000">
                <a:alpha val="50196"/>
              </a:srgbClr>
            </a:solidFill>
            <a:prstDash val="solid"/>
            <a:miter lim="800000"/>
          </a:ln>
          <a:effectLst/>
        </p:spPr>
      </p:cxnSp>
      <p:cxnSp>
        <p:nvCxnSpPr>
          <p:cNvPr id="32" name="直线连接符 68">
            <a:extLst>
              <a:ext uri="{FF2B5EF4-FFF2-40B4-BE49-F238E27FC236}">
                <a16:creationId xmlns:a16="http://schemas.microsoft.com/office/drawing/2014/main" id="{C578679B-5127-A6DE-9FEB-B1AC42431410}"/>
              </a:ext>
            </a:extLst>
          </p:cNvPr>
          <p:cNvCxnSpPr>
            <a:cxnSpLocks/>
            <a:stCxn id="25" idx="6"/>
            <a:endCxn id="10" idx="1"/>
          </p:cNvCxnSpPr>
          <p:nvPr/>
        </p:nvCxnSpPr>
        <p:spPr>
          <a:xfrm flipV="1">
            <a:off x="4383509" y="3611416"/>
            <a:ext cx="592151" cy="326428"/>
          </a:xfrm>
          <a:prstGeom prst="line">
            <a:avLst/>
          </a:prstGeom>
          <a:noFill/>
          <a:ln w="6350" cap="flat" cmpd="sng" algn="ctr">
            <a:solidFill>
              <a:srgbClr val="FF0000"/>
            </a:solidFill>
            <a:prstDash val="solid"/>
            <a:miter lim="800000"/>
          </a:ln>
          <a:effectLst/>
        </p:spPr>
      </p:cxnSp>
      <p:cxnSp>
        <p:nvCxnSpPr>
          <p:cNvPr id="33" name="直线连接符 70">
            <a:extLst>
              <a:ext uri="{FF2B5EF4-FFF2-40B4-BE49-F238E27FC236}">
                <a16:creationId xmlns:a16="http://schemas.microsoft.com/office/drawing/2014/main" id="{7AAF5CD3-9575-831C-4261-90A4BDB55DB0}"/>
              </a:ext>
            </a:extLst>
          </p:cNvPr>
          <p:cNvCxnSpPr>
            <a:cxnSpLocks/>
            <a:stCxn id="8" idx="0"/>
            <a:endCxn id="14" idx="4"/>
          </p:cNvCxnSpPr>
          <p:nvPr/>
        </p:nvCxnSpPr>
        <p:spPr>
          <a:xfrm flipH="1" flipV="1">
            <a:off x="4809413" y="3206591"/>
            <a:ext cx="53078" cy="84332"/>
          </a:xfrm>
          <a:prstGeom prst="line">
            <a:avLst/>
          </a:prstGeom>
          <a:noFill/>
          <a:ln w="6350" cap="flat" cmpd="sng" algn="ctr">
            <a:solidFill>
              <a:srgbClr val="C00000"/>
            </a:solidFill>
            <a:prstDash val="solid"/>
            <a:miter lim="800000"/>
          </a:ln>
          <a:effectLst/>
        </p:spPr>
      </p:cxnSp>
      <p:cxnSp>
        <p:nvCxnSpPr>
          <p:cNvPr id="34" name="直接连接符 33">
            <a:extLst>
              <a:ext uri="{FF2B5EF4-FFF2-40B4-BE49-F238E27FC236}">
                <a16:creationId xmlns:a16="http://schemas.microsoft.com/office/drawing/2014/main" id="{41712DB8-2F64-3AC5-63F3-5C436FD97E05}"/>
              </a:ext>
            </a:extLst>
          </p:cNvPr>
          <p:cNvCxnSpPr/>
          <p:nvPr/>
        </p:nvCxnSpPr>
        <p:spPr>
          <a:xfrm flipH="1">
            <a:off x="3061439" y="2853857"/>
            <a:ext cx="668035" cy="11005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5AEC4E41-BC0B-B1E2-13C8-0968FAEB555C}"/>
              </a:ext>
            </a:extLst>
          </p:cNvPr>
          <p:cNvCxnSpPr>
            <a:cxnSpLocks/>
          </p:cNvCxnSpPr>
          <p:nvPr/>
        </p:nvCxnSpPr>
        <p:spPr>
          <a:xfrm>
            <a:off x="4510192" y="2875642"/>
            <a:ext cx="236396" cy="127532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975ED70F-32A4-F626-2F19-B59A8FE8EBEF}"/>
              </a:ext>
            </a:extLst>
          </p:cNvPr>
          <p:cNvCxnSpPr>
            <a:cxnSpLocks/>
          </p:cNvCxnSpPr>
          <p:nvPr/>
        </p:nvCxnSpPr>
        <p:spPr>
          <a:xfrm>
            <a:off x="5256004" y="2710924"/>
            <a:ext cx="5153" cy="1422001"/>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04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23</a:t>
            </a:fld>
            <a:endParaRPr lang="en-US" altLang="zh-CN">
              <a:solidFill>
                <a:prstClr val="black"/>
              </a:solidFill>
              <a:latin typeface="Segoe UI"/>
              <a:ea typeface="微软雅黑"/>
              <a:cs typeface="+mn-ea"/>
              <a:sym typeface="+mn-lt"/>
            </a:endParaRPr>
          </a:p>
        </p:txBody>
      </p:sp>
      <p:pic>
        <p:nvPicPr>
          <p:cNvPr id="5" name="图片 4">
            <a:extLst>
              <a:ext uri="{FF2B5EF4-FFF2-40B4-BE49-F238E27FC236}">
                <a16:creationId xmlns:a16="http://schemas.microsoft.com/office/drawing/2014/main" id="{D9E09374-D1FF-07F1-2505-95C7B97365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3184" y="2705368"/>
            <a:ext cx="4986041" cy="2790557"/>
          </a:xfrm>
          <a:prstGeom prst="rect">
            <a:avLst/>
          </a:prstGeom>
        </p:spPr>
      </p:pic>
      <p:sp>
        <p:nvSpPr>
          <p:cNvPr id="6" name="文本框 5">
            <a:extLst>
              <a:ext uri="{FF2B5EF4-FFF2-40B4-BE49-F238E27FC236}">
                <a16:creationId xmlns:a16="http://schemas.microsoft.com/office/drawing/2014/main" id="{9FD704FA-EAA5-8C5F-D31D-DCAD8802E4B6}"/>
              </a:ext>
            </a:extLst>
          </p:cNvPr>
          <p:cNvSpPr txBox="1"/>
          <p:nvPr/>
        </p:nvSpPr>
        <p:spPr>
          <a:xfrm>
            <a:off x="6045906" y="5505864"/>
            <a:ext cx="1000595" cy="300082"/>
          </a:xfrm>
          <a:prstGeom prst="rect">
            <a:avLst/>
          </a:prstGeom>
          <a:noFill/>
        </p:spPr>
        <p:txBody>
          <a:bodyPr wrap="none" rtlCol="0">
            <a:spAutoFit/>
          </a:bodyPr>
          <a:lstStyle/>
          <a:p>
            <a:pPr defTabSz="685800"/>
            <a:r>
              <a:rPr lang="en-US" altLang="zh-CN" sz="1350" i="1" dirty="0">
                <a:solidFill>
                  <a:prstClr val="black"/>
                </a:solidFill>
                <a:latin typeface="Segoe UI"/>
                <a:ea typeface="微软雅黑"/>
              </a:rPr>
              <a:t>DONS</a:t>
            </a:r>
            <a:r>
              <a:rPr lang="zh-CN" altLang="en-US" sz="1350" i="1" dirty="0">
                <a:solidFill>
                  <a:prstClr val="black"/>
                </a:solidFill>
                <a:latin typeface="Segoe UI"/>
                <a:ea typeface="微软雅黑"/>
              </a:rPr>
              <a:t>前端</a:t>
            </a:r>
          </a:p>
        </p:txBody>
      </p:sp>
      <p:pic>
        <p:nvPicPr>
          <p:cNvPr id="8" name="图片 7">
            <a:extLst>
              <a:ext uri="{FF2B5EF4-FFF2-40B4-BE49-F238E27FC236}">
                <a16:creationId xmlns:a16="http://schemas.microsoft.com/office/drawing/2014/main" id="{5C6ACD44-A2FB-C1EF-B09B-7504B7E29CB0}"/>
              </a:ext>
            </a:extLst>
          </p:cNvPr>
          <p:cNvPicPr>
            <a:picLocks noChangeAspect="1"/>
          </p:cNvPicPr>
          <p:nvPr/>
        </p:nvPicPr>
        <p:blipFill>
          <a:blip r:embed="rId6"/>
          <a:stretch>
            <a:fillRect/>
          </a:stretch>
        </p:blipFill>
        <p:spPr>
          <a:xfrm>
            <a:off x="48233" y="3262225"/>
            <a:ext cx="3966851" cy="2233700"/>
          </a:xfrm>
          <a:prstGeom prst="rect">
            <a:avLst/>
          </a:prstGeom>
        </p:spPr>
      </p:pic>
      <p:sp>
        <p:nvSpPr>
          <p:cNvPr id="9" name="文本框 8">
            <a:extLst>
              <a:ext uri="{FF2B5EF4-FFF2-40B4-BE49-F238E27FC236}">
                <a16:creationId xmlns:a16="http://schemas.microsoft.com/office/drawing/2014/main" id="{84A6698E-2A51-4AC5-B2ED-553F73D34BBF}"/>
              </a:ext>
            </a:extLst>
          </p:cNvPr>
          <p:cNvSpPr txBox="1"/>
          <p:nvPr/>
        </p:nvSpPr>
        <p:spPr>
          <a:xfrm>
            <a:off x="464594" y="5505864"/>
            <a:ext cx="3134128" cy="300082"/>
          </a:xfrm>
          <a:prstGeom prst="rect">
            <a:avLst/>
          </a:prstGeom>
          <a:noFill/>
        </p:spPr>
        <p:txBody>
          <a:bodyPr wrap="none" rtlCol="0">
            <a:spAutoFit/>
          </a:bodyPr>
          <a:lstStyle/>
          <a:p>
            <a:pPr defTabSz="685800"/>
            <a:r>
              <a:rPr lang="en-US" altLang="zh-CN" sz="1350" i="1" dirty="0">
                <a:solidFill>
                  <a:prstClr val="black"/>
                </a:solidFill>
                <a:latin typeface="Segoe UI"/>
                <a:ea typeface="微软雅黑"/>
              </a:rPr>
              <a:t>Mark Handley’</a:t>
            </a:r>
            <a:r>
              <a:rPr lang="zh-CN" altLang="en-US" sz="1350" i="1" dirty="0">
                <a:solidFill>
                  <a:prstClr val="black"/>
                </a:solidFill>
                <a:latin typeface="Segoe UI"/>
                <a:ea typeface="微软雅黑"/>
              </a:rPr>
              <a:t>在</a:t>
            </a:r>
            <a:r>
              <a:rPr lang="en-US" altLang="zh-CN" sz="1350" i="1" dirty="0">
                <a:solidFill>
                  <a:prstClr val="black"/>
                </a:solidFill>
                <a:latin typeface="Segoe UI"/>
                <a:ea typeface="微软雅黑"/>
              </a:rPr>
              <a:t>SIGCOMM’17</a:t>
            </a:r>
            <a:r>
              <a:rPr lang="zh-CN" altLang="en-US" sz="1350" i="1" dirty="0">
                <a:solidFill>
                  <a:prstClr val="black"/>
                </a:solidFill>
                <a:latin typeface="Segoe UI"/>
                <a:ea typeface="微软雅黑"/>
              </a:rPr>
              <a:t>上的演示</a:t>
            </a:r>
          </a:p>
        </p:txBody>
      </p:sp>
      <p:sp>
        <p:nvSpPr>
          <p:cNvPr id="11" name="文本框 10">
            <a:extLst>
              <a:ext uri="{FF2B5EF4-FFF2-40B4-BE49-F238E27FC236}">
                <a16:creationId xmlns:a16="http://schemas.microsoft.com/office/drawing/2014/main" id="{B2377326-86FF-C8AF-D86E-75FF11B1189A}"/>
              </a:ext>
            </a:extLst>
          </p:cNvPr>
          <p:cNvSpPr txBox="1"/>
          <p:nvPr/>
        </p:nvSpPr>
        <p:spPr>
          <a:xfrm>
            <a:off x="244321" y="728518"/>
            <a:ext cx="8655357" cy="2523768"/>
          </a:xfrm>
          <a:prstGeom prst="rect">
            <a:avLst/>
          </a:prstGeom>
          <a:noFill/>
        </p:spPr>
        <p:txBody>
          <a:bodyPr wrap="square">
            <a:spAutoFit/>
          </a:bodyPr>
          <a:lstStyle/>
          <a:p>
            <a:pPr marL="214313" indent="-214313" defTabSz="685800">
              <a:buFont typeface="Arial" panose="020B0604020202020204" pitchFamily="34" charset="0"/>
              <a:buChar char="•"/>
            </a:pPr>
            <a:r>
              <a:rPr lang="zh-CN" altLang="en-US" dirty="0">
                <a:solidFill>
                  <a:srgbClr val="000000"/>
                </a:solidFill>
                <a:latin typeface="+mn-ea"/>
              </a:rPr>
              <a:t>受</a:t>
            </a:r>
            <a:r>
              <a:rPr lang="en-US" altLang="zh-CN" dirty="0">
                <a:solidFill>
                  <a:srgbClr val="000000"/>
                </a:solidFill>
                <a:latin typeface="+mn-ea"/>
              </a:rPr>
              <a:t>Mark Handley</a:t>
            </a:r>
            <a:r>
              <a:rPr lang="zh-CN" altLang="en-US" dirty="0">
                <a:solidFill>
                  <a:srgbClr val="000000"/>
                </a:solidFill>
                <a:latin typeface="+mn-ea"/>
              </a:rPr>
              <a:t>在</a:t>
            </a:r>
            <a:r>
              <a:rPr lang="en-US" altLang="zh-CN" dirty="0">
                <a:solidFill>
                  <a:prstClr val="black"/>
                </a:solidFill>
                <a:latin typeface="+mn-ea"/>
              </a:rPr>
              <a:t>SIGCOMM’17</a:t>
            </a:r>
            <a:r>
              <a:rPr lang="zh-CN" altLang="en-US" dirty="0">
                <a:solidFill>
                  <a:prstClr val="black"/>
                </a:solidFill>
                <a:latin typeface="+mn-ea"/>
              </a:rPr>
              <a:t>和</a:t>
            </a:r>
            <a:r>
              <a:rPr lang="en-US" altLang="zh-CN" dirty="0">
                <a:solidFill>
                  <a:prstClr val="black"/>
                </a:solidFill>
                <a:latin typeface="+mn-ea"/>
              </a:rPr>
              <a:t>SIGCOMM’19</a:t>
            </a:r>
            <a:r>
              <a:rPr lang="zh-CN" altLang="en-US" dirty="0">
                <a:solidFill>
                  <a:prstClr val="black"/>
                </a:solidFill>
                <a:latin typeface="+mn-ea"/>
              </a:rPr>
              <a:t>上的启发，我们也基于</a:t>
            </a:r>
            <a:r>
              <a:rPr lang="en-US" altLang="zh-CN" dirty="0">
                <a:solidFill>
                  <a:prstClr val="black"/>
                </a:solidFill>
                <a:latin typeface="+mn-ea"/>
              </a:rPr>
              <a:t>Unity</a:t>
            </a:r>
            <a:r>
              <a:rPr lang="zh-CN" altLang="en-US" dirty="0">
                <a:solidFill>
                  <a:prstClr val="black"/>
                </a:solidFill>
                <a:latin typeface="+mn-ea"/>
              </a:rPr>
              <a:t>实现了</a:t>
            </a:r>
            <a:r>
              <a:rPr lang="en-US" altLang="zh-CN" dirty="0">
                <a:solidFill>
                  <a:prstClr val="black"/>
                </a:solidFill>
                <a:latin typeface="+mn-ea"/>
              </a:rPr>
              <a:t>DONS</a:t>
            </a:r>
            <a:endParaRPr lang="en-US" altLang="zh-CN" dirty="0">
              <a:solidFill>
                <a:srgbClr val="000000"/>
              </a:solidFill>
              <a:latin typeface="+mn-ea"/>
            </a:endParaRPr>
          </a:p>
          <a:p>
            <a:pPr marL="214313" indent="-214313" defTabSz="685800">
              <a:buFont typeface="Arial" panose="020B0604020202020204" pitchFamily="34" charset="0"/>
              <a:buChar char="•"/>
            </a:pPr>
            <a:r>
              <a:rPr lang="en-US" altLang="zh-CN" dirty="0">
                <a:solidFill>
                  <a:prstClr val="black"/>
                </a:solidFill>
                <a:latin typeface="+mn-ea"/>
              </a:rPr>
              <a:t>∼3000</a:t>
            </a:r>
            <a:r>
              <a:rPr lang="zh-CN" altLang="en-US" dirty="0">
                <a:solidFill>
                  <a:prstClr val="black"/>
                </a:solidFill>
                <a:latin typeface="+mn-ea"/>
              </a:rPr>
              <a:t>代码，已开源</a:t>
            </a:r>
            <a:r>
              <a:rPr lang="en-US" altLang="zh-CN" dirty="0">
                <a:solidFill>
                  <a:prstClr val="black"/>
                </a:solidFill>
                <a:latin typeface="+mn-ea"/>
              </a:rPr>
              <a:t>[1]</a:t>
            </a:r>
          </a:p>
          <a:p>
            <a:pPr marL="214313" indent="-214313" defTabSz="685800">
              <a:buFont typeface="Arial" panose="020B0604020202020204" pitchFamily="34" charset="0"/>
              <a:buChar char="•"/>
            </a:pPr>
            <a:r>
              <a:rPr lang="zh-CN" altLang="en-US" b="1" dirty="0">
                <a:solidFill>
                  <a:schemeClr val="accent2"/>
                </a:solidFill>
                <a:latin typeface="+mn-ea"/>
              </a:rPr>
              <a:t>发布</a:t>
            </a:r>
            <a:r>
              <a:rPr lang="en-US" altLang="zh-CN" b="1" dirty="0">
                <a:solidFill>
                  <a:schemeClr val="accent2"/>
                </a:solidFill>
                <a:latin typeface="+mn-ea"/>
              </a:rPr>
              <a:t>DONS v0.1</a:t>
            </a:r>
            <a:r>
              <a:rPr lang="zh-CN" altLang="en-US" sz="1400" dirty="0">
                <a:solidFill>
                  <a:prstClr val="black"/>
                </a:solidFill>
                <a:latin typeface="+mn-ea"/>
              </a:rPr>
              <a:t>，支持网络数据平面性能仿真：</a:t>
            </a:r>
            <a:endParaRPr lang="en-US" altLang="zh-CN" sz="1400" dirty="0">
              <a:solidFill>
                <a:prstClr val="black"/>
              </a:solidFill>
              <a:latin typeface="+mn-ea"/>
            </a:endParaRPr>
          </a:p>
          <a:p>
            <a:pPr marL="600075" lvl="1" indent="-257175" defTabSz="685800">
              <a:buFont typeface="Wingdings" panose="05000000000000000000" pitchFamily="2" charset="2"/>
              <a:buChar char="Ø"/>
            </a:pPr>
            <a:r>
              <a:rPr lang="en-US" altLang="zh-CN" sz="1400" dirty="0">
                <a:solidFill>
                  <a:prstClr val="black"/>
                </a:solidFill>
                <a:latin typeface="+mn-ea"/>
              </a:rPr>
              <a:t>UDP, TCP, DCTCP</a:t>
            </a:r>
          </a:p>
          <a:p>
            <a:pPr marL="600075" lvl="1" indent="-257175" defTabSz="685800">
              <a:buFont typeface="Wingdings" panose="05000000000000000000" pitchFamily="2" charset="2"/>
              <a:buChar char="Ø"/>
            </a:pPr>
            <a:r>
              <a:rPr lang="en-US" altLang="zh-CN" sz="1400" dirty="0">
                <a:solidFill>
                  <a:prstClr val="black"/>
                </a:solidFill>
                <a:latin typeface="+mn-ea"/>
              </a:rPr>
              <a:t>IPv4, ECMP, RED</a:t>
            </a:r>
          </a:p>
          <a:p>
            <a:pPr marL="600075" lvl="1" indent="-257175" defTabSz="685800">
              <a:buFont typeface="Wingdings" panose="05000000000000000000" pitchFamily="2" charset="2"/>
              <a:buChar char="Ø"/>
            </a:pPr>
            <a:r>
              <a:rPr lang="en-US" altLang="zh-CN" sz="1400" dirty="0">
                <a:solidFill>
                  <a:prstClr val="black"/>
                </a:solidFill>
                <a:latin typeface="+mn-ea"/>
              </a:rPr>
              <a:t>FIFO, RR, DRR, SP</a:t>
            </a:r>
          </a:p>
          <a:p>
            <a:pPr marL="257175" indent="-257175" defTabSz="685800">
              <a:buFont typeface="Arial" panose="020B0604020202020204" pitchFamily="34" charset="0"/>
              <a:buChar char="•"/>
            </a:pPr>
            <a:r>
              <a:rPr lang="zh-CN" altLang="en-US" sz="1400" dirty="0">
                <a:solidFill>
                  <a:prstClr val="black"/>
                </a:solidFill>
                <a:latin typeface="+mn-ea"/>
              </a:rPr>
              <a:t>优化技术包括：</a:t>
            </a:r>
            <a:endParaRPr lang="en-US" altLang="zh-CN" sz="1400" dirty="0">
              <a:solidFill>
                <a:prstClr val="black"/>
              </a:solidFill>
              <a:latin typeface="+mn-ea"/>
            </a:endParaRPr>
          </a:p>
          <a:p>
            <a:pPr marL="714375" lvl="1" indent="-257175" defTabSz="685800">
              <a:buFont typeface="Wingdings" panose="05000000000000000000" pitchFamily="2" charset="2"/>
              <a:buChar char="Ø"/>
            </a:pPr>
            <a:r>
              <a:rPr lang="en-US" altLang="zh-CN" sz="1400" dirty="0">
                <a:solidFill>
                  <a:prstClr val="black"/>
                </a:solidFill>
                <a:latin typeface="+mn-ea"/>
              </a:rPr>
              <a:t>Command buffer, Merge Sort, …</a:t>
            </a:r>
            <a:br>
              <a:rPr lang="en-US" altLang="zh-CN" sz="1600" dirty="0">
                <a:solidFill>
                  <a:prstClr val="black"/>
                </a:solidFill>
                <a:latin typeface="+mn-ea"/>
              </a:rPr>
            </a:br>
            <a:endParaRPr lang="zh-CN" altLang="en-US" sz="1600" dirty="0">
              <a:solidFill>
                <a:prstClr val="black"/>
              </a:solidFill>
              <a:latin typeface="+mn-ea"/>
            </a:endParaRPr>
          </a:p>
        </p:txBody>
      </p:sp>
      <p:sp>
        <p:nvSpPr>
          <p:cNvPr id="13" name="文本框 12">
            <a:extLst>
              <a:ext uri="{FF2B5EF4-FFF2-40B4-BE49-F238E27FC236}">
                <a16:creationId xmlns:a16="http://schemas.microsoft.com/office/drawing/2014/main" id="{65CFA445-E9CF-EB9A-9D13-472B85E9163B}"/>
              </a:ext>
            </a:extLst>
          </p:cNvPr>
          <p:cNvSpPr txBox="1"/>
          <p:nvPr/>
        </p:nvSpPr>
        <p:spPr>
          <a:xfrm>
            <a:off x="-54983" y="6261514"/>
            <a:ext cx="7703557" cy="646331"/>
          </a:xfrm>
          <a:prstGeom prst="rect">
            <a:avLst/>
          </a:prstGeom>
          <a:noFill/>
        </p:spPr>
        <p:txBody>
          <a:bodyPr wrap="square">
            <a:spAutoFit/>
          </a:bodyPr>
          <a:lstStyle/>
          <a:p>
            <a:pPr defTabSz="685800"/>
            <a:r>
              <a:rPr lang="en-US" altLang="zh-CN" dirty="0"/>
              <a:t>[1] </a:t>
            </a:r>
            <a:r>
              <a:rPr lang="zh-CN" altLang="en-US" dirty="0">
                <a:hlinkClick r:id="rId7"/>
              </a:rPr>
              <a:t>https://github.com/dons2023/Data-Oriented-Network-Simulator</a:t>
            </a:r>
            <a:endParaRPr lang="en-US" altLang="zh-CN" dirty="0"/>
          </a:p>
          <a:p>
            <a:pPr defTabSz="685800"/>
            <a:endParaRPr lang="zh-CN" altLang="en-US" dirty="0"/>
          </a:p>
        </p:txBody>
      </p:sp>
      <p:sp>
        <p:nvSpPr>
          <p:cNvPr id="3" name="标题 1">
            <a:extLst>
              <a:ext uri="{FF2B5EF4-FFF2-40B4-BE49-F238E27FC236}">
                <a16:creationId xmlns:a16="http://schemas.microsoft.com/office/drawing/2014/main" id="{EE8BB979-FF6F-6A5C-6F4E-C2F9AA7E976A}"/>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实现</a:t>
            </a:r>
          </a:p>
        </p:txBody>
      </p:sp>
      <p:cxnSp>
        <p:nvCxnSpPr>
          <p:cNvPr id="7" name="直接连接符 6">
            <a:extLst>
              <a:ext uri="{FF2B5EF4-FFF2-40B4-BE49-F238E27FC236}">
                <a16:creationId xmlns:a16="http://schemas.microsoft.com/office/drawing/2014/main" id="{E850B7FF-1700-14A1-7E96-3BFCA37394C7}"/>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37321637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fade">
                                      <p:cBhvr>
                                        <p:cTn id="25" dur="500"/>
                                        <p:tgtEl>
                                          <p:spTgt spid="11">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6BD6F6C4-C910-5246-2921-D6CB3F5BBE6D}"/>
                  </a:ext>
                </a:extLst>
              </p:cNvPr>
              <p:cNvGraphicFramePr>
                <a:graphicFrameLocks noGrp="1"/>
              </p:cNvGraphicFramePr>
              <p:nvPr>
                <p:extLst>
                  <p:ext uri="{D42A27DB-BD31-4B8C-83A1-F6EECF244321}">
                    <p14:modId xmlns:p14="http://schemas.microsoft.com/office/powerpoint/2010/main" val="1411214166"/>
                  </p:ext>
                </p:extLst>
              </p:nvPr>
            </p:nvGraphicFramePr>
            <p:xfrm>
              <a:off x="2388246" y="4169316"/>
              <a:ext cx="5634167" cy="1760220"/>
            </p:xfrm>
            <a:graphic>
              <a:graphicData uri="http://schemas.openxmlformats.org/drawingml/2006/table">
                <a:tbl>
                  <a:tblPr firstRow="1" bandRow="1">
                    <a:tableStyleId>{9D7B26C5-4107-4FEC-AEDC-1716B250A1EF}</a:tableStyleId>
                  </a:tblPr>
                  <a:tblGrid>
                    <a:gridCol w="939028">
                      <a:extLst>
                        <a:ext uri="{9D8B030D-6E8A-4147-A177-3AD203B41FA5}">
                          <a16:colId xmlns:a16="http://schemas.microsoft.com/office/drawing/2014/main" val="140360657"/>
                        </a:ext>
                      </a:extLst>
                    </a:gridCol>
                    <a:gridCol w="1233766">
                      <a:extLst>
                        <a:ext uri="{9D8B030D-6E8A-4147-A177-3AD203B41FA5}">
                          <a16:colId xmlns:a16="http://schemas.microsoft.com/office/drawing/2014/main" val="3652859908"/>
                        </a:ext>
                      </a:extLst>
                    </a:gridCol>
                    <a:gridCol w="644289">
                      <a:extLst>
                        <a:ext uri="{9D8B030D-6E8A-4147-A177-3AD203B41FA5}">
                          <a16:colId xmlns:a16="http://schemas.microsoft.com/office/drawing/2014/main" val="738468973"/>
                        </a:ext>
                      </a:extLst>
                    </a:gridCol>
                    <a:gridCol w="939028">
                      <a:extLst>
                        <a:ext uri="{9D8B030D-6E8A-4147-A177-3AD203B41FA5}">
                          <a16:colId xmlns:a16="http://schemas.microsoft.com/office/drawing/2014/main" val="3451282747"/>
                        </a:ext>
                      </a:extLst>
                    </a:gridCol>
                    <a:gridCol w="1430383">
                      <a:extLst>
                        <a:ext uri="{9D8B030D-6E8A-4147-A177-3AD203B41FA5}">
                          <a16:colId xmlns:a16="http://schemas.microsoft.com/office/drawing/2014/main" val="2959287752"/>
                        </a:ext>
                      </a:extLst>
                    </a:gridCol>
                    <a:gridCol w="447673">
                      <a:extLst>
                        <a:ext uri="{9D8B030D-6E8A-4147-A177-3AD203B41FA5}">
                          <a16:colId xmlns:a16="http://schemas.microsoft.com/office/drawing/2014/main" val="871543357"/>
                        </a:ext>
                      </a:extLst>
                    </a:gridCol>
                  </a:tblGrid>
                  <a:tr h="251460">
                    <a:tc>
                      <a:txBody>
                        <a:bodyPr/>
                        <a:lstStyle/>
                        <a:p>
                          <a:pPr algn="ctr"/>
                          <a:r>
                            <a:rPr lang="en-US" altLang="zh-CN" sz="1200" dirty="0"/>
                            <a:t>#Machines</a:t>
                          </a:r>
                          <a:endParaRPr lang="zh-CN" altLang="en-US" sz="1200" dirty="0"/>
                        </a:p>
                      </a:txBody>
                      <a:tcPr marL="68580" marR="68580" marT="34290" marB="34290"/>
                    </a:tc>
                    <a:tc>
                      <a:txBody>
                        <a:bodyPr/>
                        <a:lstStyle/>
                        <a:p>
                          <a:pPr algn="ctr"/>
                          <a:r>
                            <a:rPr lang="en-US" altLang="zh-CN" sz="1200" dirty="0"/>
                            <a:t>Simulator</a:t>
                          </a:r>
                          <a:endParaRPr lang="zh-CN" altLang="en-US" sz="1200" dirty="0"/>
                        </a:p>
                      </a:txBody>
                      <a:tcPr marL="68580" marR="68580" marT="34290" marB="34290"/>
                    </a:tc>
                    <a:tc>
                      <a:txBody>
                        <a:bodyPr/>
                        <a:lstStyle/>
                        <a:p>
                          <a:pPr algn="ctr"/>
                          <a:r>
                            <a:rPr lang="en-US" altLang="zh-CN" sz="1200" dirty="0"/>
                            <a:t>#GPUs</a:t>
                          </a:r>
                          <a:endParaRPr lang="zh-CN" altLang="en-US" sz="1200" dirty="0"/>
                        </a:p>
                      </a:txBody>
                      <a:tcPr marL="68580" marR="68580" marT="34290" marB="34290"/>
                    </a:tc>
                    <a:tc>
                      <a:txBody>
                        <a:bodyPr/>
                        <a:lstStyle/>
                        <a:p>
                          <a:pPr algn="ctr"/>
                          <a:r>
                            <a:rPr lang="en-US" altLang="zh-CN" sz="1200" dirty="0"/>
                            <a:t>Time</a:t>
                          </a:r>
                          <a:endParaRPr lang="zh-CN" altLang="en-US" sz="1200" dirty="0"/>
                        </a:p>
                      </a:txBody>
                      <a:tcPr marL="68580" marR="68580" marT="34290" marB="34290"/>
                    </a:tc>
                    <a:tc>
                      <a:txBody>
                        <a:bodyPr/>
                        <a:lstStyle/>
                        <a:p>
                          <a:pPr algn="ctr"/>
                          <a:r>
                            <a:rPr lang="en-US" altLang="zh-CN" sz="1200" dirty="0"/>
                            <a:t>Speedup</a:t>
                          </a:r>
                          <a:endParaRPr lang="zh-CN" altLang="en-US" sz="120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Sub>
                              </m:oMath>
                            </m:oMathPara>
                          </a14:m>
                          <a:endParaRPr lang="zh-CN" altLang="en-US" sz="1200" dirty="0"/>
                        </a:p>
                      </a:txBody>
                      <a:tcPr marL="68580" marR="68580" marT="34290" marB="34290"/>
                    </a:tc>
                    <a:extLst>
                      <a:ext uri="{0D108BD9-81ED-4DB2-BD59-A6C34878D82A}">
                        <a16:rowId xmlns:a16="http://schemas.microsoft.com/office/drawing/2014/main" val="2833837268"/>
                      </a:ext>
                    </a:extLst>
                  </a:tr>
                  <a:tr h="251460">
                    <a:tc rowSpan="3">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OMNeT++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9d 14h 24m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baseline</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1887549856"/>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DeepQueueNet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2h 56m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78.5X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0.43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4162809727"/>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DONS</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27m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42.2X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1072433804"/>
                      </a:ext>
                    </a:extLst>
                  </a:tr>
                  <a:tr h="251460">
                    <a:tc rowSpan="3">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OMNeT++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7d 19h 8m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baseline</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2248310370"/>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DeepQueueNet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1h 48m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104.1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0.46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2266416677"/>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DONS</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53m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65.0X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1146063312"/>
                      </a:ext>
                    </a:extLst>
                  </a:tr>
                </a:tbl>
              </a:graphicData>
            </a:graphic>
          </p:graphicFrame>
        </mc:Choice>
        <mc:Fallback xmlns="">
          <p:graphicFrame>
            <p:nvGraphicFramePr>
              <p:cNvPr id="3" name="表格 7">
                <a:extLst>
                  <a:ext uri="{FF2B5EF4-FFF2-40B4-BE49-F238E27FC236}">
                    <a16:creationId xmlns:a16="http://schemas.microsoft.com/office/drawing/2014/main" id="{6BD6F6C4-C910-5246-2921-D6CB3F5BBE6D}"/>
                  </a:ext>
                </a:extLst>
              </p:cNvPr>
              <p:cNvGraphicFramePr>
                <a:graphicFrameLocks noGrp="1"/>
              </p:cNvGraphicFramePr>
              <p:nvPr>
                <p:extLst>
                  <p:ext uri="{D42A27DB-BD31-4B8C-83A1-F6EECF244321}">
                    <p14:modId xmlns:p14="http://schemas.microsoft.com/office/powerpoint/2010/main" val="1411214166"/>
                  </p:ext>
                </p:extLst>
              </p:nvPr>
            </p:nvGraphicFramePr>
            <p:xfrm>
              <a:off x="2388246" y="4169316"/>
              <a:ext cx="5634167" cy="1760220"/>
            </p:xfrm>
            <a:graphic>
              <a:graphicData uri="http://schemas.openxmlformats.org/drawingml/2006/table">
                <a:tbl>
                  <a:tblPr firstRow="1" bandRow="1">
                    <a:tableStyleId>{9D7B26C5-4107-4FEC-AEDC-1716B250A1EF}</a:tableStyleId>
                  </a:tblPr>
                  <a:tblGrid>
                    <a:gridCol w="939028">
                      <a:extLst>
                        <a:ext uri="{9D8B030D-6E8A-4147-A177-3AD203B41FA5}">
                          <a16:colId xmlns:a16="http://schemas.microsoft.com/office/drawing/2014/main" val="140360657"/>
                        </a:ext>
                      </a:extLst>
                    </a:gridCol>
                    <a:gridCol w="1233766">
                      <a:extLst>
                        <a:ext uri="{9D8B030D-6E8A-4147-A177-3AD203B41FA5}">
                          <a16:colId xmlns:a16="http://schemas.microsoft.com/office/drawing/2014/main" val="3652859908"/>
                        </a:ext>
                      </a:extLst>
                    </a:gridCol>
                    <a:gridCol w="644289">
                      <a:extLst>
                        <a:ext uri="{9D8B030D-6E8A-4147-A177-3AD203B41FA5}">
                          <a16:colId xmlns:a16="http://schemas.microsoft.com/office/drawing/2014/main" val="738468973"/>
                        </a:ext>
                      </a:extLst>
                    </a:gridCol>
                    <a:gridCol w="939028">
                      <a:extLst>
                        <a:ext uri="{9D8B030D-6E8A-4147-A177-3AD203B41FA5}">
                          <a16:colId xmlns:a16="http://schemas.microsoft.com/office/drawing/2014/main" val="3451282747"/>
                        </a:ext>
                      </a:extLst>
                    </a:gridCol>
                    <a:gridCol w="1430383">
                      <a:extLst>
                        <a:ext uri="{9D8B030D-6E8A-4147-A177-3AD203B41FA5}">
                          <a16:colId xmlns:a16="http://schemas.microsoft.com/office/drawing/2014/main" val="2959287752"/>
                        </a:ext>
                      </a:extLst>
                    </a:gridCol>
                    <a:gridCol w="447673">
                      <a:extLst>
                        <a:ext uri="{9D8B030D-6E8A-4147-A177-3AD203B41FA5}">
                          <a16:colId xmlns:a16="http://schemas.microsoft.com/office/drawing/2014/main" val="871543357"/>
                        </a:ext>
                      </a:extLst>
                    </a:gridCol>
                  </a:tblGrid>
                  <a:tr h="251460">
                    <a:tc>
                      <a:txBody>
                        <a:bodyPr/>
                        <a:lstStyle/>
                        <a:p>
                          <a:pPr algn="ctr"/>
                          <a:r>
                            <a:rPr lang="en-US" altLang="zh-CN" sz="1200" dirty="0"/>
                            <a:t>#Machines</a:t>
                          </a:r>
                          <a:endParaRPr lang="zh-CN" altLang="en-US" sz="1200" dirty="0"/>
                        </a:p>
                      </a:txBody>
                      <a:tcPr marL="68580" marR="68580" marT="34290" marB="34290"/>
                    </a:tc>
                    <a:tc>
                      <a:txBody>
                        <a:bodyPr/>
                        <a:lstStyle/>
                        <a:p>
                          <a:pPr algn="ctr"/>
                          <a:r>
                            <a:rPr lang="en-US" altLang="zh-CN" sz="1200" dirty="0"/>
                            <a:t>Simulator</a:t>
                          </a:r>
                          <a:endParaRPr lang="zh-CN" altLang="en-US" sz="1200" dirty="0"/>
                        </a:p>
                      </a:txBody>
                      <a:tcPr marL="68580" marR="68580" marT="34290" marB="34290"/>
                    </a:tc>
                    <a:tc>
                      <a:txBody>
                        <a:bodyPr/>
                        <a:lstStyle/>
                        <a:p>
                          <a:pPr algn="ctr"/>
                          <a:r>
                            <a:rPr lang="en-US" altLang="zh-CN" sz="1200" dirty="0"/>
                            <a:t>#GPUs</a:t>
                          </a:r>
                          <a:endParaRPr lang="zh-CN" altLang="en-US" sz="1200" dirty="0"/>
                        </a:p>
                      </a:txBody>
                      <a:tcPr marL="68580" marR="68580" marT="34290" marB="34290"/>
                    </a:tc>
                    <a:tc>
                      <a:txBody>
                        <a:bodyPr/>
                        <a:lstStyle/>
                        <a:p>
                          <a:pPr algn="ctr"/>
                          <a:r>
                            <a:rPr lang="en-US" altLang="zh-CN" sz="1200" dirty="0"/>
                            <a:t>Time</a:t>
                          </a:r>
                          <a:endParaRPr lang="zh-CN" altLang="en-US" sz="1200" dirty="0"/>
                        </a:p>
                      </a:txBody>
                      <a:tcPr marL="68580" marR="68580" marT="34290" marB="34290"/>
                    </a:tc>
                    <a:tc>
                      <a:txBody>
                        <a:bodyPr/>
                        <a:lstStyle/>
                        <a:p>
                          <a:pPr algn="ctr"/>
                          <a:r>
                            <a:rPr lang="en-US" altLang="zh-CN" sz="1200" dirty="0"/>
                            <a:t>Speedup</a:t>
                          </a:r>
                          <a:endParaRPr lang="zh-CN" altLang="en-US" sz="1200" dirty="0"/>
                        </a:p>
                      </a:txBody>
                      <a:tcPr marL="68580" marR="68580" marT="34290" marB="34290"/>
                    </a:tc>
                    <a:tc>
                      <a:txBody>
                        <a:bodyPr/>
                        <a:lstStyle/>
                        <a:p>
                          <a:endParaRPr lang="zh-CN"/>
                        </a:p>
                      </a:txBody>
                      <a:tcPr marL="68580" marR="68580" marT="34290" marB="34290">
                        <a:blipFill>
                          <a:blip r:embed="rId5"/>
                          <a:stretch>
                            <a:fillRect l="-1151351" t="-4878" r="-1351" b="-631707"/>
                          </a:stretch>
                        </a:blipFill>
                      </a:tcPr>
                    </a:tc>
                    <a:extLst>
                      <a:ext uri="{0D108BD9-81ED-4DB2-BD59-A6C34878D82A}">
                        <a16:rowId xmlns:a16="http://schemas.microsoft.com/office/drawing/2014/main" val="2833837268"/>
                      </a:ext>
                    </a:extLst>
                  </a:tr>
                  <a:tr h="251460">
                    <a:tc rowSpan="3">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OMNeT++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9d 14h 24m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baseline</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1887549856"/>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DeepQueueNet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2h 56m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78.5X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0.43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4162809727"/>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DONS</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27m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42.2X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solidFill>
                      </a:tcPr>
                    </a:tc>
                    <a:extLst>
                      <a:ext uri="{0D108BD9-81ED-4DB2-BD59-A6C34878D82A}">
                        <a16:rowId xmlns:a16="http://schemas.microsoft.com/office/drawing/2014/main" val="1072433804"/>
                      </a:ext>
                    </a:extLst>
                  </a:tr>
                  <a:tr h="251460">
                    <a:tc rowSpan="3">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OMNeT++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7d 19h 8m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baseline</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2248310370"/>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DeepQueueNet</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rPr>
                            <a:t>1h 48m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104.1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0.46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2266416677"/>
                      </a:ext>
                    </a:extLst>
                  </a:tr>
                  <a:tr h="251460">
                    <a:tc vMerge="1">
                      <a:txBody>
                        <a:bodyPr/>
                        <a:lstStyle/>
                        <a:p>
                          <a:pPr algn="ctr"/>
                          <a:endParaRPr lang="zh-CN" altLang="en-US" sz="1600" dirty="0"/>
                        </a:p>
                      </a:txBody>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DONS</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53m</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65.0X</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bg1">
                            <a:lumMod val="75000"/>
                          </a:schemeClr>
                        </a:solidFill>
                      </a:tcPr>
                    </a:tc>
                    <a:extLst>
                      <a:ext uri="{0D108BD9-81ED-4DB2-BD59-A6C34878D82A}">
                        <a16:rowId xmlns:a16="http://schemas.microsoft.com/office/drawing/2014/main" val="1146063312"/>
                      </a:ext>
                    </a:extLst>
                  </a:tr>
                </a:tbl>
              </a:graphicData>
            </a:graphic>
          </p:graphicFrame>
        </mc:Fallback>
      </mc:AlternateContent>
      <p:pic>
        <p:nvPicPr>
          <p:cNvPr id="7" name="图片 6">
            <a:extLst>
              <a:ext uri="{FF2B5EF4-FFF2-40B4-BE49-F238E27FC236}">
                <a16:creationId xmlns:a16="http://schemas.microsoft.com/office/drawing/2014/main" id="{B8F744ED-A5A9-2E56-AEF4-629DB981A352}"/>
              </a:ext>
            </a:extLst>
          </p:cNvPr>
          <p:cNvPicPr>
            <a:picLocks noChangeAspect="1"/>
          </p:cNvPicPr>
          <p:nvPr/>
        </p:nvPicPr>
        <p:blipFill>
          <a:blip r:embed="rId6"/>
          <a:stretch>
            <a:fillRect/>
          </a:stretch>
        </p:blipFill>
        <p:spPr>
          <a:xfrm>
            <a:off x="2192863" y="1238063"/>
            <a:ext cx="6951137" cy="1535392"/>
          </a:xfrm>
          <a:prstGeom prst="rect">
            <a:avLst/>
          </a:prstGeom>
        </p:spPr>
      </p:pic>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24</a:t>
            </a:fld>
            <a:endParaRPr lang="en-US" altLang="zh-CN">
              <a:solidFill>
                <a:prstClr val="black"/>
              </a:solidFill>
              <a:latin typeface="Segoe UI"/>
              <a:ea typeface="微软雅黑"/>
              <a:cs typeface="+mn-ea"/>
              <a:sym typeface="+mn-lt"/>
            </a:endParaRPr>
          </a:p>
        </p:txBody>
      </p:sp>
      <p:sp>
        <p:nvSpPr>
          <p:cNvPr id="5" name="文本框 4">
            <a:extLst>
              <a:ext uri="{FF2B5EF4-FFF2-40B4-BE49-F238E27FC236}">
                <a16:creationId xmlns:a16="http://schemas.microsoft.com/office/drawing/2014/main" id="{0329401F-4F37-F41B-E40A-5D9828AD1C0B}"/>
              </a:ext>
            </a:extLst>
          </p:cNvPr>
          <p:cNvSpPr txBox="1"/>
          <p:nvPr/>
        </p:nvSpPr>
        <p:spPr>
          <a:xfrm>
            <a:off x="110852" y="876970"/>
            <a:ext cx="2532957" cy="32025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rtlCol="0">
            <a:noAutofit/>
          </a:bodyPr>
          <a:lstStyle/>
          <a:p>
            <a:pPr algn="ctr" defTabSz="685800">
              <a:defRPr/>
            </a:pPr>
            <a:r>
              <a:rPr lang="zh-CN" altLang="en-US" b="1" kern="0" dirty="0">
                <a:solidFill>
                  <a:prstClr val="black"/>
                </a:solidFill>
                <a:latin typeface="Calibri" panose="020F0502020204030204" pitchFamily="34" charset="0"/>
                <a:ea typeface="微软雅黑"/>
                <a:cs typeface="Calibri" panose="020F0502020204030204" pitchFamily="34" charset="0"/>
              </a:rPr>
              <a:t>仿真速度</a:t>
            </a:r>
            <a:endParaRPr lang="en-US" altLang="zh-CN" b="1" kern="0" dirty="0">
              <a:solidFill>
                <a:prstClr val="black"/>
              </a:solidFill>
              <a:latin typeface="Calibri" panose="020F0502020204030204" pitchFamily="34" charset="0"/>
              <a:ea typeface="微软雅黑"/>
              <a:cs typeface="Calibri" panose="020F0502020204030204" pitchFamily="34" charset="0"/>
            </a:endParaRPr>
          </a:p>
        </p:txBody>
      </p:sp>
      <p:sp>
        <p:nvSpPr>
          <p:cNvPr id="87" name="矩形 86">
            <a:extLst>
              <a:ext uri="{FF2B5EF4-FFF2-40B4-BE49-F238E27FC236}">
                <a16:creationId xmlns:a16="http://schemas.microsoft.com/office/drawing/2014/main" id="{E2E2C434-5696-9642-A51C-2E3DC255F799}"/>
              </a:ext>
            </a:extLst>
          </p:cNvPr>
          <p:cNvSpPr/>
          <p:nvPr/>
        </p:nvSpPr>
        <p:spPr bwMode="auto">
          <a:xfrm>
            <a:off x="2535920" y="2869700"/>
            <a:ext cx="6265021" cy="320256"/>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08000" tIns="81000" rIns="108000" bIns="81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defTabSz="685800">
              <a:defRPr/>
            </a:pPr>
            <a:r>
              <a:rPr lang="en-US" altLang="zh-CN" sz="1350" dirty="0">
                <a:solidFill>
                  <a:prstClr val="black"/>
                </a:solidFill>
                <a:latin typeface="Segoe UI"/>
                <a:ea typeface="微软雅黑"/>
                <a:cs typeface="+mn-ea"/>
                <a:sym typeface="+mn-lt"/>
              </a:rPr>
              <a:t>DONS</a:t>
            </a:r>
            <a:r>
              <a:rPr lang="zh-CN" altLang="en-US" sz="1350" dirty="0">
                <a:solidFill>
                  <a:prstClr val="black"/>
                </a:solidFill>
                <a:latin typeface="Segoe UI"/>
                <a:ea typeface="微软雅黑"/>
                <a:cs typeface="+mn-ea"/>
                <a:sym typeface="+mn-lt"/>
              </a:rPr>
              <a:t>相比于</a:t>
            </a:r>
            <a:r>
              <a:rPr lang="en-US" altLang="zh-CN" sz="1350" dirty="0">
                <a:solidFill>
                  <a:prstClr val="black"/>
                </a:solidFill>
                <a:latin typeface="Segoe UI"/>
                <a:ea typeface="微软雅黑"/>
                <a:cs typeface="+mn-ea"/>
                <a:sym typeface="+mn-lt"/>
              </a:rPr>
              <a:t>ns-3</a:t>
            </a:r>
            <a:r>
              <a:rPr lang="zh-CN" altLang="en-US" sz="1350" dirty="0">
                <a:solidFill>
                  <a:prstClr val="black"/>
                </a:solidFill>
                <a:latin typeface="Segoe UI"/>
                <a:ea typeface="微软雅黑"/>
                <a:cs typeface="+mn-ea"/>
                <a:sym typeface="+mn-lt"/>
              </a:rPr>
              <a:t>（单进程）加速了</a:t>
            </a:r>
            <a:r>
              <a:rPr lang="en-US" altLang="zh-CN" sz="1600" dirty="0">
                <a:solidFill>
                  <a:schemeClr val="accent2"/>
                </a:solidFill>
                <a:latin typeface="Segoe UI"/>
                <a:ea typeface="微软雅黑"/>
                <a:cs typeface="+mn-ea"/>
                <a:sym typeface="+mn-lt"/>
              </a:rPr>
              <a:t>3</a:t>
            </a:r>
            <a:r>
              <a:rPr lang="zh-CN" altLang="en-US" sz="1600" dirty="0">
                <a:solidFill>
                  <a:schemeClr val="accent2"/>
                </a:solidFill>
                <a:latin typeface="Segoe UI"/>
                <a:ea typeface="微软雅黑"/>
                <a:cs typeface="+mn-ea"/>
                <a:sym typeface="+mn-lt"/>
              </a:rPr>
              <a:t>倍 </a:t>
            </a:r>
            <a:r>
              <a:rPr lang="zh-CN" altLang="en-US" sz="1350" dirty="0">
                <a:solidFill>
                  <a:prstClr val="black"/>
                </a:solidFill>
                <a:latin typeface="Segoe UI"/>
                <a:ea typeface="微软雅黑"/>
                <a:cs typeface="+mn-ea"/>
                <a:sym typeface="+mn-lt"/>
              </a:rPr>
              <a:t>到 </a:t>
            </a:r>
            <a:r>
              <a:rPr lang="en-US" altLang="zh-CN" sz="1600" dirty="0">
                <a:solidFill>
                  <a:schemeClr val="accent2"/>
                </a:solidFill>
                <a:latin typeface="Segoe UI"/>
                <a:ea typeface="微软雅黑"/>
                <a:cs typeface="+mn-ea"/>
                <a:sym typeface="+mn-lt"/>
              </a:rPr>
              <a:t>22</a:t>
            </a:r>
            <a:r>
              <a:rPr lang="zh-CN" altLang="en-US" sz="1600" dirty="0">
                <a:solidFill>
                  <a:schemeClr val="accent2"/>
                </a:solidFill>
                <a:latin typeface="Segoe UI"/>
                <a:ea typeface="微软雅黑"/>
                <a:cs typeface="+mn-ea"/>
                <a:sym typeface="+mn-lt"/>
              </a:rPr>
              <a:t>倍</a:t>
            </a:r>
            <a:endParaRPr lang="en-US" altLang="zh-CN" sz="1350" dirty="0">
              <a:solidFill>
                <a:schemeClr val="accent2"/>
              </a:solidFill>
              <a:latin typeface="Segoe UI"/>
              <a:ea typeface="微软雅黑"/>
              <a:cs typeface="+mn-ea"/>
              <a:sym typeface="+mn-lt"/>
            </a:endParaRPr>
          </a:p>
        </p:txBody>
      </p:sp>
      <p:sp>
        <p:nvSpPr>
          <p:cNvPr id="19" name="矩形 18">
            <a:extLst>
              <a:ext uri="{FF2B5EF4-FFF2-40B4-BE49-F238E27FC236}">
                <a16:creationId xmlns:a16="http://schemas.microsoft.com/office/drawing/2014/main" id="{A594BE3B-1EEE-DD9D-B751-EFD1ACF65863}"/>
              </a:ext>
            </a:extLst>
          </p:cNvPr>
          <p:cNvSpPr/>
          <p:nvPr/>
        </p:nvSpPr>
        <p:spPr>
          <a:xfrm>
            <a:off x="6603480" y="4945957"/>
            <a:ext cx="544882" cy="187891"/>
          </a:xfrm>
          <a:prstGeom prst="rect">
            <a:avLst/>
          </a:prstGeom>
          <a:noFill/>
          <a:ln w="22225" cap="flat" cmpd="sng" algn="ctr">
            <a:solidFill>
              <a:srgbClr val="C00000"/>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20" name="矩形 19">
            <a:extLst>
              <a:ext uri="{FF2B5EF4-FFF2-40B4-BE49-F238E27FC236}">
                <a16:creationId xmlns:a16="http://schemas.microsoft.com/office/drawing/2014/main" id="{CF7E4E1D-67EC-7997-692E-D7CA106F1117}"/>
              </a:ext>
            </a:extLst>
          </p:cNvPr>
          <p:cNvSpPr/>
          <p:nvPr/>
        </p:nvSpPr>
        <p:spPr>
          <a:xfrm>
            <a:off x="6603480" y="5710050"/>
            <a:ext cx="544882" cy="187891"/>
          </a:xfrm>
          <a:prstGeom prst="rect">
            <a:avLst/>
          </a:prstGeom>
          <a:noFill/>
          <a:ln w="22225" cap="flat" cmpd="sng" algn="ctr">
            <a:solidFill>
              <a:srgbClr val="C00000"/>
            </a:solidFill>
            <a:prstDash val="solid"/>
            <a:miter lim="800000"/>
          </a:ln>
          <a:effectLst/>
        </p:spPr>
        <p:txBody>
          <a:bodyPr rtlCol="0" anchor="ctr"/>
          <a:lstStyle/>
          <a:p>
            <a:pPr algn="ctr" defTabSz="685800">
              <a:defRPr/>
            </a:pPr>
            <a:endParaRPr kumimoji="1" lang="zh-CN" altLang="en-US" sz="1350" kern="0">
              <a:solidFill>
                <a:prstClr val="white"/>
              </a:solidFill>
              <a:latin typeface="等线" panose="020F0502020204030204"/>
              <a:ea typeface="等线" panose="02010600030101010101" pitchFamily="2" charset="-122"/>
            </a:endParaRPr>
          </a:p>
        </p:txBody>
      </p:sp>
      <p:sp>
        <p:nvSpPr>
          <p:cNvPr id="14" name="矩形 13">
            <a:extLst>
              <a:ext uri="{FF2B5EF4-FFF2-40B4-BE49-F238E27FC236}">
                <a16:creationId xmlns:a16="http://schemas.microsoft.com/office/drawing/2014/main" id="{8928203D-2B7D-FAD2-716C-EB27AD5E410A}"/>
              </a:ext>
            </a:extLst>
          </p:cNvPr>
          <p:cNvSpPr/>
          <p:nvPr/>
        </p:nvSpPr>
        <p:spPr bwMode="auto">
          <a:xfrm>
            <a:off x="2424373" y="6086415"/>
            <a:ext cx="6265021" cy="276999"/>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08000" tIns="81000" rIns="108000" bIns="81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defTabSz="685800">
              <a:defRPr/>
            </a:pPr>
            <a:r>
              <a:rPr lang="en-US" altLang="zh-CN" sz="1350" dirty="0">
                <a:solidFill>
                  <a:prstClr val="black"/>
                </a:solidFill>
                <a:latin typeface="Segoe UI"/>
                <a:ea typeface="微软雅黑"/>
                <a:cs typeface="+mn-ea"/>
                <a:sym typeface="+mn-lt"/>
              </a:rPr>
              <a:t>DONS</a:t>
            </a:r>
            <a:r>
              <a:rPr lang="zh-CN" altLang="en-US" sz="1350" dirty="0">
                <a:solidFill>
                  <a:prstClr val="black"/>
                </a:solidFill>
                <a:latin typeface="Segoe UI"/>
                <a:ea typeface="微软雅黑"/>
                <a:cs typeface="+mn-ea"/>
                <a:sym typeface="+mn-lt"/>
              </a:rPr>
              <a:t>相比于</a:t>
            </a:r>
            <a:r>
              <a:rPr lang="en-US" altLang="zh-CN" sz="1350" dirty="0" err="1">
                <a:solidFill>
                  <a:prstClr val="black"/>
                </a:solidFill>
                <a:latin typeface="Segoe UI"/>
                <a:ea typeface="微软雅黑"/>
                <a:cs typeface="+mn-ea"/>
                <a:sym typeface="+mn-lt"/>
              </a:rPr>
              <a:t>OMNeT</a:t>
            </a:r>
            <a:r>
              <a:rPr lang="en-US" altLang="zh-CN" sz="1350" dirty="0">
                <a:solidFill>
                  <a:prstClr val="black"/>
                </a:solidFill>
                <a:latin typeface="Segoe UI"/>
                <a:ea typeface="微软雅黑"/>
                <a:cs typeface="+mn-ea"/>
                <a:sym typeface="+mn-lt"/>
              </a:rPr>
              <a:t>++</a:t>
            </a:r>
            <a:r>
              <a:rPr lang="zh-CN" altLang="en-US" sz="1350" dirty="0">
                <a:solidFill>
                  <a:prstClr val="black"/>
                </a:solidFill>
                <a:latin typeface="Segoe UI"/>
                <a:ea typeface="微软雅黑"/>
                <a:cs typeface="+mn-ea"/>
                <a:sym typeface="+mn-lt"/>
              </a:rPr>
              <a:t>加速了</a:t>
            </a:r>
            <a:r>
              <a:rPr lang="en-US" altLang="zh-CN" sz="1600" dirty="0">
                <a:solidFill>
                  <a:srgbClr val="ED7D31"/>
                </a:solidFill>
                <a:latin typeface="Segoe UI"/>
                <a:ea typeface="微软雅黑"/>
                <a:cs typeface="+mn-ea"/>
                <a:sym typeface="+mn-lt"/>
              </a:rPr>
              <a:t>42</a:t>
            </a:r>
            <a:r>
              <a:rPr lang="zh-CN" altLang="en-US" sz="1600" dirty="0">
                <a:solidFill>
                  <a:srgbClr val="ED7D31"/>
                </a:solidFill>
                <a:latin typeface="Segoe UI"/>
                <a:ea typeface="微软雅黑"/>
                <a:cs typeface="+mn-ea"/>
                <a:sym typeface="+mn-lt"/>
              </a:rPr>
              <a:t>倍</a:t>
            </a:r>
            <a:r>
              <a:rPr lang="en-US" altLang="zh-CN" sz="1350" dirty="0">
                <a:solidFill>
                  <a:prstClr val="black"/>
                </a:solidFill>
                <a:latin typeface="Segoe UI"/>
                <a:ea typeface="微软雅黑"/>
                <a:cs typeface="+mn-ea"/>
                <a:sym typeface="+mn-lt"/>
              </a:rPr>
              <a:t> </a:t>
            </a:r>
            <a:r>
              <a:rPr lang="zh-CN" altLang="en-US" sz="1350" dirty="0">
                <a:solidFill>
                  <a:prstClr val="black"/>
                </a:solidFill>
                <a:latin typeface="Segoe UI"/>
                <a:ea typeface="微软雅黑"/>
                <a:cs typeface="+mn-ea"/>
                <a:sym typeface="+mn-lt"/>
              </a:rPr>
              <a:t>到</a:t>
            </a:r>
            <a:r>
              <a:rPr lang="en-US" altLang="zh-CN" sz="1350" dirty="0">
                <a:solidFill>
                  <a:prstClr val="black"/>
                </a:solidFill>
                <a:latin typeface="Segoe UI"/>
                <a:ea typeface="微软雅黑"/>
                <a:cs typeface="+mn-ea"/>
                <a:sym typeface="+mn-lt"/>
              </a:rPr>
              <a:t> </a:t>
            </a:r>
            <a:r>
              <a:rPr lang="en-US" altLang="zh-CN" sz="1600" dirty="0">
                <a:solidFill>
                  <a:srgbClr val="ED7D31"/>
                </a:solidFill>
                <a:latin typeface="Segoe UI"/>
                <a:ea typeface="微软雅黑"/>
                <a:cs typeface="+mn-ea"/>
                <a:sym typeface="+mn-lt"/>
              </a:rPr>
              <a:t>65</a:t>
            </a:r>
            <a:r>
              <a:rPr lang="zh-CN" altLang="en-US" sz="1600" dirty="0">
                <a:solidFill>
                  <a:srgbClr val="ED7D31"/>
                </a:solidFill>
                <a:latin typeface="Segoe UI"/>
                <a:ea typeface="微软雅黑"/>
                <a:cs typeface="+mn-ea"/>
                <a:sym typeface="+mn-lt"/>
              </a:rPr>
              <a:t>倍</a:t>
            </a:r>
            <a:endParaRPr lang="en-US" altLang="zh-CN" sz="1350" dirty="0">
              <a:solidFill>
                <a:srgbClr val="ED7D31"/>
              </a:solidFill>
              <a:latin typeface="Segoe UI"/>
              <a:ea typeface="微软雅黑"/>
              <a:cs typeface="+mn-ea"/>
              <a:sym typeface="+mn-lt"/>
            </a:endParaRPr>
          </a:p>
        </p:txBody>
      </p:sp>
      <p:sp>
        <p:nvSpPr>
          <p:cNvPr id="21" name="文本框 20">
            <a:extLst>
              <a:ext uri="{FF2B5EF4-FFF2-40B4-BE49-F238E27FC236}">
                <a16:creationId xmlns:a16="http://schemas.microsoft.com/office/drawing/2014/main" id="{1BA95763-DBDA-D8F6-3A33-B78CFA53F2D7}"/>
              </a:ext>
            </a:extLst>
          </p:cNvPr>
          <p:cNvSpPr txBox="1"/>
          <p:nvPr/>
        </p:nvSpPr>
        <p:spPr>
          <a:xfrm>
            <a:off x="8216821" y="4403960"/>
            <a:ext cx="673582" cy="300082"/>
          </a:xfrm>
          <a:prstGeom prst="rect">
            <a:avLst/>
          </a:prstGeom>
          <a:noFill/>
        </p:spPr>
        <p:txBody>
          <a:bodyPr wrap="none" rtlCol="0">
            <a:spAutoFit/>
          </a:bodyPr>
          <a:lstStyle/>
          <a:p>
            <a:pPr defTabSz="685800"/>
            <a:r>
              <a:rPr lang="en-US" altLang="zh-CN" sz="1350" b="1" dirty="0">
                <a:solidFill>
                  <a:srgbClr val="FF0000"/>
                </a:solidFill>
                <a:latin typeface="微软雅黑"/>
                <a:ea typeface="微软雅黑"/>
              </a:rPr>
              <a:t>9.5 </a:t>
            </a:r>
            <a:r>
              <a:rPr lang="zh-CN" altLang="en-US" sz="1350" b="1" dirty="0">
                <a:solidFill>
                  <a:srgbClr val="FF0000"/>
                </a:solidFill>
                <a:latin typeface="微软雅黑"/>
                <a:ea typeface="微软雅黑"/>
              </a:rPr>
              <a:t>天</a:t>
            </a:r>
          </a:p>
        </p:txBody>
      </p:sp>
      <p:sp>
        <p:nvSpPr>
          <p:cNvPr id="22" name="文本框 21">
            <a:extLst>
              <a:ext uri="{FF2B5EF4-FFF2-40B4-BE49-F238E27FC236}">
                <a16:creationId xmlns:a16="http://schemas.microsoft.com/office/drawing/2014/main" id="{2CB7F9A5-F041-6021-16E7-86AEEC51C67D}"/>
              </a:ext>
            </a:extLst>
          </p:cNvPr>
          <p:cNvSpPr txBox="1"/>
          <p:nvPr/>
        </p:nvSpPr>
        <p:spPr>
          <a:xfrm>
            <a:off x="8268735" y="4882870"/>
            <a:ext cx="689612" cy="300082"/>
          </a:xfrm>
          <a:prstGeom prst="rect">
            <a:avLst/>
          </a:prstGeom>
          <a:noFill/>
        </p:spPr>
        <p:txBody>
          <a:bodyPr wrap="none" rtlCol="0">
            <a:spAutoFit/>
          </a:bodyPr>
          <a:lstStyle/>
          <a:p>
            <a:pPr defTabSz="685800"/>
            <a:r>
              <a:rPr lang="en-US" altLang="zh-CN" sz="1350" b="1" dirty="0">
                <a:solidFill>
                  <a:srgbClr val="70AD47"/>
                </a:solidFill>
                <a:latin typeface="微软雅黑"/>
                <a:ea typeface="微软雅黑"/>
              </a:rPr>
              <a:t>5 </a:t>
            </a:r>
            <a:r>
              <a:rPr lang="zh-CN" altLang="en-US" sz="1350" b="1" dirty="0">
                <a:solidFill>
                  <a:srgbClr val="70AD47"/>
                </a:solidFill>
                <a:latin typeface="微软雅黑"/>
                <a:ea typeface="微软雅黑"/>
              </a:rPr>
              <a:t>小时</a:t>
            </a:r>
          </a:p>
        </p:txBody>
      </p:sp>
      <p:cxnSp>
        <p:nvCxnSpPr>
          <p:cNvPr id="24" name="直接箭头连接符 23">
            <a:extLst>
              <a:ext uri="{FF2B5EF4-FFF2-40B4-BE49-F238E27FC236}">
                <a16:creationId xmlns:a16="http://schemas.microsoft.com/office/drawing/2014/main" id="{353ECFD9-3B96-5A7B-BFB4-F0A3B10A36E0}"/>
              </a:ext>
            </a:extLst>
          </p:cNvPr>
          <p:cNvCxnSpPr>
            <a:cxnSpLocks/>
          </p:cNvCxnSpPr>
          <p:nvPr/>
        </p:nvCxnSpPr>
        <p:spPr>
          <a:xfrm>
            <a:off x="8643741" y="4678425"/>
            <a:ext cx="1" cy="270000"/>
          </a:xfrm>
          <a:prstGeom prst="straightConnector1">
            <a:avLst/>
          </a:prstGeom>
          <a:ln w="25400">
            <a:solidFill>
              <a:schemeClr val="accent6"/>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1C66A79-7DE8-8641-CA65-5831EC84EAF1}"/>
              </a:ext>
            </a:extLst>
          </p:cNvPr>
          <p:cNvSpPr txBox="1"/>
          <p:nvPr/>
        </p:nvSpPr>
        <p:spPr>
          <a:xfrm>
            <a:off x="8216821" y="5181082"/>
            <a:ext cx="647934" cy="300082"/>
          </a:xfrm>
          <a:prstGeom prst="rect">
            <a:avLst/>
          </a:prstGeom>
          <a:noFill/>
        </p:spPr>
        <p:txBody>
          <a:bodyPr wrap="none" rtlCol="0">
            <a:spAutoFit/>
          </a:bodyPr>
          <a:lstStyle/>
          <a:p>
            <a:pPr defTabSz="685800"/>
            <a:r>
              <a:rPr lang="en-US" altLang="zh-CN" sz="1350" b="1" dirty="0">
                <a:solidFill>
                  <a:srgbClr val="FF0000"/>
                </a:solidFill>
                <a:latin typeface="微软雅黑"/>
                <a:ea typeface="微软雅黑"/>
              </a:rPr>
              <a:t>~8 </a:t>
            </a:r>
            <a:r>
              <a:rPr lang="zh-CN" altLang="en-US" sz="1350" b="1" dirty="0">
                <a:solidFill>
                  <a:srgbClr val="FF0000"/>
                </a:solidFill>
                <a:latin typeface="微软雅黑"/>
                <a:ea typeface="微软雅黑"/>
              </a:rPr>
              <a:t>天</a:t>
            </a:r>
          </a:p>
        </p:txBody>
      </p:sp>
      <p:sp>
        <p:nvSpPr>
          <p:cNvPr id="27" name="文本框 26">
            <a:extLst>
              <a:ext uri="{FF2B5EF4-FFF2-40B4-BE49-F238E27FC236}">
                <a16:creationId xmlns:a16="http://schemas.microsoft.com/office/drawing/2014/main" id="{71E1C4D5-9D16-A90E-C8A3-B08442A0E730}"/>
              </a:ext>
            </a:extLst>
          </p:cNvPr>
          <p:cNvSpPr txBox="1"/>
          <p:nvPr/>
        </p:nvSpPr>
        <p:spPr>
          <a:xfrm>
            <a:off x="8268734" y="5654930"/>
            <a:ext cx="689612" cy="300082"/>
          </a:xfrm>
          <a:prstGeom prst="rect">
            <a:avLst/>
          </a:prstGeom>
          <a:noFill/>
        </p:spPr>
        <p:txBody>
          <a:bodyPr wrap="none" rtlCol="0">
            <a:spAutoFit/>
          </a:bodyPr>
          <a:lstStyle/>
          <a:p>
            <a:pPr defTabSz="685800"/>
            <a:r>
              <a:rPr lang="en-US" altLang="zh-CN" sz="1350" b="1" dirty="0">
                <a:solidFill>
                  <a:srgbClr val="70AD47"/>
                </a:solidFill>
                <a:latin typeface="微软雅黑"/>
                <a:ea typeface="微软雅黑"/>
              </a:rPr>
              <a:t>3 </a:t>
            </a:r>
            <a:r>
              <a:rPr lang="zh-CN" altLang="en-US" sz="1350" b="1" dirty="0">
                <a:solidFill>
                  <a:srgbClr val="70AD47"/>
                </a:solidFill>
                <a:latin typeface="微软雅黑"/>
                <a:ea typeface="微软雅黑"/>
              </a:rPr>
              <a:t>小时</a:t>
            </a:r>
          </a:p>
        </p:txBody>
      </p:sp>
      <p:cxnSp>
        <p:nvCxnSpPr>
          <p:cNvPr id="28" name="直接箭头连接符 27">
            <a:extLst>
              <a:ext uri="{FF2B5EF4-FFF2-40B4-BE49-F238E27FC236}">
                <a16:creationId xmlns:a16="http://schemas.microsoft.com/office/drawing/2014/main" id="{9BB7380B-8432-3F64-FEDA-01C35D78B122}"/>
              </a:ext>
            </a:extLst>
          </p:cNvPr>
          <p:cNvCxnSpPr>
            <a:cxnSpLocks/>
          </p:cNvCxnSpPr>
          <p:nvPr/>
        </p:nvCxnSpPr>
        <p:spPr>
          <a:xfrm>
            <a:off x="8643741" y="5460162"/>
            <a:ext cx="1" cy="270000"/>
          </a:xfrm>
          <a:prstGeom prst="straightConnector1">
            <a:avLst/>
          </a:prstGeom>
          <a:ln w="25400">
            <a:solidFill>
              <a:schemeClr val="accent6"/>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8482B53-ADF6-54CF-C797-A6E7288656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55" y="4137186"/>
            <a:ext cx="2426375" cy="1572864"/>
          </a:xfrm>
          <a:prstGeom prst="rect">
            <a:avLst/>
          </a:prstGeom>
        </p:spPr>
      </p:pic>
      <p:sp>
        <p:nvSpPr>
          <p:cNvPr id="10" name="文本框 9">
            <a:extLst>
              <a:ext uri="{FF2B5EF4-FFF2-40B4-BE49-F238E27FC236}">
                <a16:creationId xmlns:a16="http://schemas.microsoft.com/office/drawing/2014/main" id="{72511FFF-3911-34CE-2081-59534E876E5E}"/>
              </a:ext>
            </a:extLst>
          </p:cNvPr>
          <p:cNvSpPr txBox="1"/>
          <p:nvPr/>
        </p:nvSpPr>
        <p:spPr>
          <a:xfrm>
            <a:off x="41423" y="5652537"/>
            <a:ext cx="2301207" cy="300082"/>
          </a:xfrm>
          <a:prstGeom prst="rect">
            <a:avLst/>
          </a:prstGeom>
          <a:noFill/>
        </p:spPr>
        <p:txBody>
          <a:bodyPr wrap="none" rtlCol="0">
            <a:spAutoFit/>
          </a:bodyPr>
          <a:lstStyle/>
          <a:p>
            <a:pPr defTabSz="685800"/>
            <a:r>
              <a:rPr lang="en-US" altLang="zh-CN" sz="1350" i="1" dirty="0">
                <a:solidFill>
                  <a:prstClr val="black"/>
                </a:solidFill>
                <a:latin typeface="Segoe UI"/>
                <a:ea typeface="微软雅黑"/>
              </a:rPr>
              <a:t>Large-scale WAN from a ISP</a:t>
            </a:r>
            <a:endParaRPr lang="zh-CN" altLang="en-US" sz="1350" i="1" dirty="0">
              <a:solidFill>
                <a:prstClr val="black"/>
              </a:solidFill>
              <a:latin typeface="Segoe UI"/>
              <a:ea typeface="微软雅黑"/>
            </a:endParaRPr>
          </a:p>
        </p:txBody>
      </p:sp>
      <p:grpSp>
        <p:nvGrpSpPr>
          <p:cNvPr id="11" name="组合 10">
            <a:extLst>
              <a:ext uri="{FF2B5EF4-FFF2-40B4-BE49-F238E27FC236}">
                <a16:creationId xmlns:a16="http://schemas.microsoft.com/office/drawing/2014/main" id="{481B0AC9-07D9-5313-5D60-36721520788B}"/>
              </a:ext>
            </a:extLst>
          </p:cNvPr>
          <p:cNvGrpSpPr/>
          <p:nvPr/>
        </p:nvGrpSpPr>
        <p:grpSpPr>
          <a:xfrm>
            <a:off x="41423" y="1420985"/>
            <a:ext cx="2135242" cy="1285875"/>
            <a:chOff x="4554973" y="2452501"/>
            <a:chExt cx="3061514" cy="1979124"/>
          </a:xfrm>
        </p:grpSpPr>
        <p:pic>
          <p:nvPicPr>
            <p:cNvPr id="12" name="图片 11">
              <a:extLst>
                <a:ext uri="{FF2B5EF4-FFF2-40B4-BE49-F238E27FC236}">
                  <a16:creationId xmlns:a16="http://schemas.microsoft.com/office/drawing/2014/main" id="{4137CA70-DF6C-A650-E126-EA01F4EB3B4E}"/>
                </a:ext>
              </a:extLst>
            </p:cNvPr>
            <p:cNvPicPr>
              <a:picLocks noChangeAspect="1"/>
            </p:cNvPicPr>
            <p:nvPr/>
          </p:nvPicPr>
          <p:blipFill>
            <a:blip r:embed="rId8">
              <a:grayscl/>
            </a:blip>
            <a:stretch>
              <a:fillRect/>
            </a:stretch>
          </p:blipFill>
          <p:spPr>
            <a:xfrm>
              <a:off x="4924664" y="2452503"/>
              <a:ext cx="397819" cy="293473"/>
            </a:xfrm>
            <a:prstGeom prst="rect">
              <a:avLst/>
            </a:prstGeom>
            <a:solidFill>
              <a:schemeClr val="bg1"/>
            </a:solidFill>
          </p:spPr>
        </p:pic>
        <p:pic>
          <p:nvPicPr>
            <p:cNvPr id="13" name="图片 12">
              <a:extLst>
                <a:ext uri="{FF2B5EF4-FFF2-40B4-BE49-F238E27FC236}">
                  <a16:creationId xmlns:a16="http://schemas.microsoft.com/office/drawing/2014/main" id="{890DB6F8-8E0C-2207-485D-5EA061963BD7}"/>
                </a:ext>
              </a:extLst>
            </p:cNvPr>
            <p:cNvPicPr>
              <a:picLocks noChangeAspect="1"/>
            </p:cNvPicPr>
            <p:nvPr/>
          </p:nvPicPr>
          <p:blipFill>
            <a:blip r:embed="rId8">
              <a:grayscl/>
            </a:blip>
            <a:stretch>
              <a:fillRect/>
            </a:stretch>
          </p:blipFill>
          <p:spPr>
            <a:xfrm>
              <a:off x="5571771" y="2452505"/>
              <a:ext cx="397819" cy="293473"/>
            </a:xfrm>
            <a:prstGeom prst="rect">
              <a:avLst/>
            </a:prstGeom>
            <a:solidFill>
              <a:schemeClr val="bg1"/>
            </a:solidFill>
          </p:spPr>
        </p:pic>
        <p:pic>
          <p:nvPicPr>
            <p:cNvPr id="15" name="图片 14">
              <a:extLst>
                <a:ext uri="{FF2B5EF4-FFF2-40B4-BE49-F238E27FC236}">
                  <a16:creationId xmlns:a16="http://schemas.microsoft.com/office/drawing/2014/main" id="{83AFE2C2-E1DB-9D54-25B3-2772DBBF92E3}"/>
                </a:ext>
              </a:extLst>
            </p:cNvPr>
            <p:cNvPicPr>
              <a:picLocks noChangeAspect="1"/>
            </p:cNvPicPr>
            <p:nvPr/>
          </p:nvPicPr>
          <p:blipFill>
            <a:blip r:embed="rId8">
              <a:grayscl/>
            </a:blip>
            <a:stretch>
              <a:fillRect/>
            </a:stretch>
          </p:blipFill>
          <p:spPr>
            <a:xfrm>
              <a:off x="6219771" y="2452501"/>
              <a:ext cx="397819" cy="293473"/>
            </a:xfrm>
            <a:prstGeom prst="rect">
              <a:avLst/>
            </a:prstGeom>
            <a:solidFill>
              <a:schemeClr val="bg1"/>
            </a:solidFill>
          </p:spPr>
        </p:pic>
        <p:pic>
          <p:nvPicPr>
            <p:cNvPr id="16" name="图片 15">
              <a:extLst>
                <a:ext uri="{FF2B5EF4-FFF2-40B4-BE49-F238E27FC236}">
                  <a16:creationId xmlns:a16="http://schemas.microsoft.com/office/drawing/2014/main" id="{6F244E88-EAC8-CAE7-CEC0-9E985A179015}"/>
                </a:ext>
              </a:extLst>
            </p:cNvPr>
            <p:cNvPicPr>
              <a:picLocks noChangeAspect="1"/>
            </p:cNvPicPr>
            <p:nvPr/>
          </p:nvPicPr>
          <p:blipFill>
            <a:blip r:embed="rId8">
              <a:grayscl/>
            </a:blip>
            <a:stretch>
              <a:fillRect/>
            </a:stretch>
          </p:blipFill>
          <p:spPr>
            <a:xfrm>
              <a:off x="6867771" y="2452504"/>
              <a:ext cx="397819" cy="293473"/>
            </a:xfrm>
            <a:prstGeom prst="rect">
              <a:avLst/>
            </a:prstGeom>
            <a:solidFill>
              <a:schemeClr val="bg1"/>
            </a:solidFill>
          </p:spPr>
        </p:pic>
        <p:cxnSp>
          <p:nvCxnSpPr>
            <p:cNvPr id="17" name="直线连接符 16">
              <a:extLst>
                <a:ext uri="{FF2B5EF4-FFF2-40B4-BE49-F238E27FC236}">
                  <a16:creationId xmlns:a16="http://schemas.microsoft.com/office/drawing/2014/main" id="{823B6C37-CC64-8AF8-A44F-AA571F08A964}"/>
                </a:ext>
              </a:extLst>
            </p:cNvPr>
            <p:cNvCxnSpPr>
              <a:stCxn id="52" idx="0"/>
              <a:endCxn id="12" idx="2"/>
            </p:cNvCxnSpPr>
            <p:nvPr/>
          </p:nvCxnSpPr>
          <p:spPr>
            <a:xfrm flipV="1">
              <a:off x="4821875" y="2745976"/>
              <a:ext cx="301699" cy="383644"/>
            </a:xfrm>
            <a:prstGeom prst="line">
              <a:avLst/>
            </a:prstGeom>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55144FA4-560B-E0B6-8235-D61A1BEDCF04}"/>
                </a:ext>
              </a:extLst>
            </p:cNvPr>
            <p:cNvCxnSpPr>
              <a:cxnSpLocks/>
              <a:stCxn id="52" idx="0"/>
              <a:endCxn id="13" idx="2"/>
            </p:cNvCxnSpPr>
            <p:nvPr/>
          </p:nvCxnSpPr>
          <p:spPr>
            <a:xfrm flipV="1">
              <a:off x="4821875" y="2745978"/>
              <a:ext cx="948806" cy="383642"/>
            </a:xfrm>
            <a:prstGeom prst="line">
              <a:avLst/>
            </a:prstGeom>
          </p:spPr>
          <p:style>
            <a:lnRef idx="1">
              <a:schemeClr val="dk1"/>
            </a:lnRef>
            <a:fillRef idx="0">
              <a:schemeClr val="dk1"/>
            </a:fillRef>
            <a:effectRef idx="0">
              <a:schemeClr val="dk1"/>
            </a:effectRef>
            <a:fontRef idx="minor">
              <a:schemeClr val="tx1"/>
            </a:fontRef>
          </p:style>
        </p:cxnSp>
        <p:cxnSp>
          <p:nvCxnSpPr>
            <p:cNvPr id="23" name="直线连接符 21">
              <a:extLst>
                <a:ext uri="{FF2B5EF4-FFF2-40B4-BE49-F238E27FC236}">
                  <a16:creationId xmlns:a16="http://schemas.microsoft.com/office/drawing/2014/main" id="{7C1A7125-7549-B203-9951-97BEEC8E1F88}"/>
                </a:ext>
              </a:extLst>
            </p:cNvPr>
            <p:cNvCxnSpPr>
              <a:cxnSpLocks/>
              <a:stCxn id="53" idx="0"/>
              <a:endCxn id="15" idx="2"/>
            </p:cNvCxnSpPr>
            <p:nvPr/>
          </p:nvCxnSpPr>
          <p:spPr>
            <a:xfrm flipV="1">
              <a:off x="5395733" y="2745974"/>
              <a:ext cx="1022948" cy="383645"/>
            </a:xfrm>
            <a:prstGeom prst="line">
              <a:avLst/>
            </a:prstGeom>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966635EB-78AB-BCDC-E51F-02165F4E221E}"/>
                </a:ext>
              </a:extLst>
            </p:cNvPr>
            <p:cNvCxnSpPr>
              <a:cxnSpLocks/>
              <a:stCxn id="53" idx="0"/>
              <a:endCxn id="16" idx="2"/>
            </p:cNvCxnSpPr>
            <p:nvPr/>
          </p:nvCxnSpPr>
          <p:spPr>
            <a:xfrm flipV="1">
              <a:off x="5395733" y="2745977"/>
              <a:ext cx="1670948" cy="383642"/>
            </a:xfrm>
            <a:prstGeom prst="line">
              <a:avLst/>
            </a:prstGeom>
          </p:spPr>
          <p:style>
            <a:lnRef idx="1">
              <a:schemeClr val="dk1"/>
            </a:lnRef>
            <a:fillRef idx="0">
              <a:schemeClr val="dk1"/>
            </a:fillRef>
            <a:effectRef idx="0">
              <a:schemeClr val="dk1"/>
            </a:effectRef>
            <a:fontRef idx="minor">
              <a:schemeClr val="tx1"/>
            </a:fontRef>
          </p:style>
        </p:cxnSp>
        <p:cxnSp>
          <p:nvCxnSpPr>
            <p:cNvPr id="29" name="直线连接符 29">
              <a:extLst>
                <a:ext uri="{FF2B5EF4-FFF2-40B4-BE49-F238E27FC236}">
                  <a16:creationId xmlns:a16="http://schemas.microsoft.com/office/drawing/2014/main" id="{F4A88B9B-83D6-D220-01B3-F544DAB324AF}"/>
                </a:ext>
              </a:extLst>
            </p:cNvPr>
            <p:cNvCxnSpPr>
              <a:cxnSpLocks/>
              <a:stCxn id="36" idx="0"/>
              <a:endCxn id="12" idx="2"/>
            </p:cNvCxnSpPr>
            <p:nvPr/>
          </p:nvCxnSpPr>
          <p:spPr>
            <a:xfrm flipH="1" flipV="1">
              <a:off x="5123574" y="2745976"/>
              <a:ext cx="1658004" cy="383644"/>
            </a:xfrm>
            <a:prstGeom prst="line">
              <a:avLst/>
            </a:prstGeom>
          </p:spPr>
          <p:style>
            <a:lnRef idx="1">
              <a:schemeClr val="dk1"/>
            </a:lnRef>
            <a:fillRef idx="0">
              <a:schemeClr val="dk1"/>
            </a:fillRef>
            <a:effectRef idx="0">
              <a:schemeClr val="dk1"/>
            </a:effectRef>
            <a:fontRef idx="minor">
              <a:schemeClr val="tx1"/>
            </a:fontRef>
          </p:style>
        </p:cxnSp>
        <p:cxnSp>
          <p:nvCxnSpPr>
            <p:cNvPr id="30" name="直线连接符 32">
              <a:extLst>
                <a:ext uri="{FF2B5EF4-FFF2-40B4-BE49-F238E27FC236}">
                  <a16:creationId xmlns:a16="http://schemas.microsoft.com/office/drawing/2014/main" id="{C2E62231-D57F-AAC7-C28A-3130940C2864}"/>
                </a:ext>
              </a:extLst>
            </p:cNvPr>
            <p:cNvCxnSpPr>
              <a:cxnSpLocks/>
              <a:stCxn id="36" idx="0"/>
              <a:endCxn id="13" idx="2"/>
            </p:cNvCxnSpPr>
            <p:nvPr/>
          </p:nvCxnSpPr>
          <p:spPr>
            <a:xfrm flipH="1" flipV="1">
              <a:off x="5770681" y="2745978"/>
              <a:ext cx="1010897" cy="383642"/>
            </a:xfrm>
            <a:prstGeom prst="line">
              <a:avLst/>
            </a:prstGeom>
          </p:spPr>
          <p:style>
            <a:lnRef idx="1">
              <a:schemeClr val="dk1"/>
            </a:lnRef>
            <a:fillRef idx="0">
              <a:schemeClr val="dk1"/>
            </a:fillRef>
            <a:effectRef idx="0">
              <a:schemeClr val="dk1"/>
            </a:effectRef>
            <a:fontRef idx="minor">
              <a:schemeClr val="tx1"/>
            </a:fontRef>
          </p:style>
        </p:cxnSp>
        <p:cxnSp>
          <p:nvCxnSpPr>
            <p:cNvPr id="31" name="直线连接符 37">
              <a:extLst>
                <a:ext uri="{FF2B5EF4-FFF2-40B4-BE49-F238E27FC236}">
                  <a16:creationId xmlns:a16="http://schemas.microsoft.com/office/drawing/2014/main" id="{4BE00A27-E724-6C05-45E4-D90A18FDBC50}"/>
                </a:ext>
              </a:extLst>
            </p:cNvPr>
            <p:cNvCxnSpPr>
              <a:cxnSpLocks/>
              <a:stCxn id="37" idx="0"/>
              <a:endCxn id="16" idx="2"/>
            </p:cNvCxnSpPr>
            <p:nvPr/>
          </p:nvCxnSpPr>
          <p:spPr>
            <a:xfrm flipH="1" flipV="1">
              <a:off x="7066681" y="2745977"/>
              <a:ext cx="288755" cy="383642"/>
            </a:xfrm>
            <a:prstGeom prst="line">
              <a:avLst/>
            </a:prstGeom>
          </p:spPr>
          <p:style>
            <a:lnRef idx="1">
              <a:schemeClr val="dk1"/>
            </a:lnRef>
            <a:fillRef idx="0">
              <a:schemeClr val="dk1"/>
            </a:fillRef>
            <a:effectRef idx="0">
              <a:schemeClr val="dk1"/>
            </a:effectRef>
            <a:fontRef idx="minor">
              <a:schemeClr val="tx1"/>
            </a:fontRef>
          </p:style>
        </p:cxnSp>
        <p:cxnSp>
          <p:nvCxnSpPr>
            <p:cNvPr id="32" name="直线连接符 40">
              <a:extLst>
                <a:ext uri="{FF2B5EF4-FFF2-40B4-BE49-F238E27FC236}">
                  <a16:creationId xmlns:a16="http://schemas.microsoft.com/office/drawing/2014/main" id="{1D7154CC-98C8-A58E-E12E-36731F99FA06}"/>
                </a:ext>
              </a:extLst>
            </p:cNvPr>
            <p:cNvCxnSpPr>
              <a:cxnSpLocks/>
              <a:stCxn id="37" idx="0"/>
              <a:endCxn id="15" idx="2"/>
            </p:cNvCxnSpPr>
            <p:nvPr/>
          </p:nvCxnSpPr>
          <p:spPr>
            <a:xfrm flipH="1" flipV="1">
              <a:off x="6418681" y="2745974"/>
              <a:ext cx="936755" cy="383645"/>
            </a:xfrm>
            <a:prstGeom prst="line">
              <a:avLst/>
            </a:prstGeom>
          </p:spPr>
          <p:style>
            <a:lnRef idx="1">
              <a:schemeClr val="dk1"/>
            </a:lnRef>
            <a:fillRef idx="0">
              <a:schemeClr val="dk1"/>
            </a:fillRef>
            <a:effectRef idx="0">
              <a:schemeClr val="dk1"/>
            </a:effectRef>
            <a:fontRef idx="minor">
              <a:schemeClr val="tx1"/>
            </a:fontRef>
          </p:style>
        </p:cxnSp>
        <p:grpSp>
          <p:nvGrpSpPr>
            <p:cNvPr id="33" name="组合 32">
              <a:extLst>
                <a:ext uri="{FF2B5EF4-FFF2-40B4-BE49-F238E27FC236}">
                  <a16:creationId xmlns:a16="http://schemas.microsoft.com/office/drawing/2014/main" id="{B537A1D7-CFAA-63D3-E217-5076137EA7D5}"/>
                </a:ext>
              </a:extLst>
            </p:cNvPr>
            <p:cNvGrpSpPr/>
            <p:nvPr/>
          </p:nvGrpSpPr>
          <p:grpSpPr>
            <a:xfrm>
              <a:off x="4554973" y="3129619"/>
              <a:ext cx="1101811" cy="1302006"/>
              <a:chOff x="4689202" y="3107208"/>
              <a:chExt cx="1101811" cy="1302006"/>
            </a:xfrm>
          </p:grpSpPr>
          <p:pic>
            <p:nvPicPr>
              <p:cNvPr id="52" name="图片 51">
                <a:extLst>
                  <a:ext uri="{FF2B5EF4-FFF2-40B4-BE49-F238E27FC236}">
                    <a16:creationId xmlns:a16="http://schemas.microsoft.com/office/drawing/2014/main" id="{253829CB-0EDC-39CF-C710-95952FA7D0F1}"/>
                  </a:ext>
                </a:extLst>
              </p:cNvPr>
              <p:cNvPicPr>
                <a:picLocks noChangeAspect="1"/>
              </p:cNvPicPr>
              <p:nvPr/>
            </p:nvPicPr>
            <p:blipFill>
              <a:blip r:embed="rId8">
                <a:grayscl/>
              </a:blip>
              <a:stretch>
                <a:fillRect/>
              </a:stretch>
            </p:blipFill>
            <p:spPr>
              <a:xfrm>
                <a:off x="4757194" y="3107209"/>
                <a:ext cx="397819" cy="293473"/>
              </a:xfrm>
              <a:prstGeom prst="rect">
                <a:avLst/>
              </a:prstGeom>
              <a:solidFill>
                <a:schemeClr val="bg1"/>
              </a:solidFill>
            </p:spPr>
          </p:pic>
          <p:pic>
            <p:nvPicPr>
              <p:cNvPr id="53" name="图片 52">
                <a:extLst>
                  <a:ext uri="{FF2B5EF4-FFF2-40B4-BE49-F238E27FC236}">
                    <a16:creationId xmlns:a16="http://schemas.microsoft.com/office/drawing/2014/main" id="{DEE28AF1-AA59-292C-3149-F35519ED68FA}"/>
                  </a:ext>
                </a:extLst>
              </p:cNvPr>
              <p:cNvPicPr>
                <a:picLocks noChangeAspect="1"/>
              </p:cNvPicPr>
              <p:nvPr/>
            </p:nvPicPr>
            <p:blipFill>
              <a:blip r:embed="rId8">
                <a:grayscl/>
              </a:blip>
              <a:stretch>
                <a:fillRect/>
              </a:stretch>
            </p:blipFill>
            <p:spPr>
              <a:xfrm>
                <a:off x="5331052" y="3107208"/>
                <a:ext cx="397819" cy="293473"/>
              </a:xfrm>
              <a:prstGeom prst="rect">
                <a:avLst/>
              </a:prstGeom>
              <a:solidFill>
                <a:schemeClr val="bg1"/>
              </a:solidFill>
            </p:spPr>
          </p:pic>
          <p:pic>
            <p:nvPicPr>
              <p:cNvPr id="54" name="图片 53">
                <a:extLst>
                  <a:ext uri="{FF2B5EF4-FFF2-40B4-BE49-F238E27FC236}">
                    <a16:creationId xmlns:a16="http://schemas.microsoft.com/office/drawing/2014/main" id="{16E5BE2B-50FB-6938-DD21-822B1C6DBAB8}"/>
                  </a:ext>
                </a:extLst>
              </p:cNvPr>
              <p:cNvPicPr>
                <a:picLocks noChangeAspect="1"/>
              </p:cNvPicPr>
              <p:nvPr/>
            </p:nvPicPr>
            <p:blipFill>
              <a:blip r:embed="rId8">
                <a:grayscl/>
              </a:blip>
              <a:stretch>
                <a:fillRect/>
              </a:stretch>
            </p:blipFill>
            <p:spPr>
              <a:xfrm>
                <a:off x="4757194" y="3705310"/>
                <a:ext cx="397819" cy="293473"/>
              </a:xfrm>
              <a:prstGeom prst="rect">
                <a:avLst/>
              </a:prstGeom>
              <a:solidFill>
                <a:schemeClr val="bg1"/>
              </a:solidFill>
            </p:spPr>
          </p:pic>
          <p:pic>
            <p:nvPicPr>
              <p:cNvPr id="55" name="图片 54">
                <a:extLst>
                  <a:ext uri="{FF2B5EF4-FFF2-40B4-BE49-F238E27FC236}">
                    <a16:creationId xmlns:a16="http://schemas.microsoft.com/office/drawing/2014/main" id="{B873EE4B-BB19-6A1A-153F-B554CFA7E953}"/>
                  </a:ext>
                </a:extLst>
              </p:cNvPr>
              <p:cNvPicPr>
                <a:picLocks noChangeAspect="1"/>
              </p:cNvPicPr>
              <p:nvPr/>
            </p:nvPicPr>
            <p:blipFill>
              <a:blip r:embed="rId8">
                <a:grayscl/>
              </a:blip>
              <a:stretch>
                <a:fillRect/>
              </a:stretch>
            </p:blipFill>
            <p:spPr>
              <a:xfrm>
                <a:off x="5331052" y="3705310"/>
                <a:ext cx="397819" cy="293473"/>
              </a:xfrm>
              <a:prstGeom prst="rect">
                <a:avLst/>
              </a:prstGeom>
              <a:solidFill>
                <a:schemeClr val="bg1"/>
              </a:solidFill>
            </p:spPr>
          </p:pic>
          <p:cxnSp>
            <p:nvCxnSpPr>
              <p:cNvPr id="56" name="直线连接符 43">
                <a:extLst>
                  <a:ext uri="{FF2B5EF4-FFF2-40B4-BE49-F238E27FC236}">
                    <a16:creationId xmlns:a16="http://schemas.microsoft.com/office/drawing/2014/main" id="{140E275B-3A7B-EDF4-F3B9-042C29127C38}"/>
                  </a:ext>
                </a:extLst>
              </p:cNvPr>
              <p:cNvCxnSpPr>
                <a:cxnSpLocks/>
                <a:stCxn id="52" idx="2"/>
                <a:endCxn id="54" idx="0"/>
              </p:cNvCxnSpPr>
              <p:nvPr/>
            </p:nvCxnSpPr>
            <p:spPr>
              <a:xfrm>
                <a:off x="4956104" y="3400682"/>
                <a:ext cx="0" cy="304628"/>
              </a:xfrm>
              <a:prstGeom prst="line">
                <a:avLst/>
              </a:prstGeom>
            </p:spPr>
            <p:style>
              <a:lnRef idx="1">
                <a:schemeClr val="dk1"/>
              </a:lnRef>
              <a:fillRef idx="0">
                <a:schemeClr val="dk1"/>
              </a:fillRef>
              <a:effectRef idx="0">
                <a:schemeClr val="dk1"/>
              </a:effectRef>
              <a:fontRef idx="minor">
                <a:schemeClr val="tx1"/>
              </a:fontRef>
            </p:style>
          </p:cxnSp>
          <p:cxnSp>
            <p:nvCxnSpPr>
              <p:cNvPr id="57" name="直线连接符 46">
                <a:extLst>
                  <a:ext uri="{FF2B5EF4-FFF2-40B4-BE49-F238E27FC236}">
                    <a16:creationId xmlns:a16="http://schemas.microsoft.com/office/drawing/2014/main" id="{70C66214-1381-5AB5-0E8B-05C426B342E2}"/>
                  </a:ext>
                </a:extLst>
              </p:cNvPr>
              <p:cNvCxnSpPr>
                <a:cxnSpLocks/>
                <a:stCxn id="52" idx="2"/>
                <a:endCxn id="55" idx="0"/>
              </p:cNvCxnSpPr>
              <p:nvPr/>
            </p:nvCxnSpPr>
            <p:spPr>
              <a:xfrm>
                <a:off x="4956104" y="3400682"/>
                <a:ext cx="573858" cy="304628"/>
              </a:xfrm>
              <a:prstGeom prst="line">
                <a:avLst/>
              </a:prstGeom>
            </p:spPr>
            <p:style>
              <a:lnRef idx="1">
                <a:schemeClr val="dk1"/>
              </a:lnRef>
              <a:fillRef idx="0">
                <a:schemeClr val="dk1"/>
              </a:fillRef>
              <a:effectRef idx="0">
                <a:schemeClr val="dk1"/>
              </a:effectRef>
              <a:fontRef idx="minor">
                <a:schemeClr val="tx1"/>
              </a:fontRef>
            </p:style>
          </p:cxnSp>
          <p:cxnSp>
            <p:nvCxnSpPr>
              <p:cNvPr id="58" name="直线连接符 49">
                <a:extLst>
                  <a:ext uri="{FF2B5EF4-FFF2-40B4-BE49-F238E27FC236}">
                    <a16:creationId xmlns:a16="http://schemas.microsoft.com/office/drawing/2014/main" id="{FE0D3343-C93C-2411-2613-E12845C0F607}"/>
                  </a:ext>
                </a:extLst>
              </p:cNvPr>
              <p:cNvCxnSpPr>
                <a:cxnSpLocks/>
                <a:stCxn id="53" idx="2"/>
                <a:endCxn id="54" idx="0"/>
              </p:cNvCxnSpPr>
              <p:nvPr/>
            </p:nvCxnSpPr>
            <p:spPr>
              <a:xfrm flipH="1">
                <a:off x="4956104" y="3400681"/>
                <a:ext cx="573858" cy="304629"/>
              </a:xfrm>
              <a:prstGeom prst="line">
                <a:avLst/>
              </a:prstGeom>
            </p:spPr>
            <p:style>
              <a:lnRef idx="1">
                <a:schemeClr val="dk1"/>
              </a:lnRef>
              <a:fillRef idx="0">
                <a:schemeClr val="dk1"/>
              </a:fillRef>
              <a:effectRef idx="0">
                <a:schemeClr val="dk1"/>
              </a:effectRef>
              <a:fontRef idx="minor">
                <a:schemeClr val="tx1"/>
              </a:fontRef>
            </p:style>
          </p:cxnSp>
          <p:cxnSp>
            <p:nvCxnSpPr>
              <p:cNvPr id="59" name="直线连接符 52">
                <a:extLst>
                  <a:ext uri="{FF2B5EF4-FFF2-40B4-BE49-F238E27FC236}">
                    <a16:creationId xmlns:a16="http://schemas.microsoft.com/office/drawing/2014/main" id="{C0463378-9BB2-20C0-A739-8957FE46EF6C}"/>
                  </a:ext>
                </a:extLst>
              </p:cNvPr>
              <p:cNvCxnSpPr>
                <a:cxnSpLocks/>
                <a:stCxn id="53" idx="2"/>
                <a:endCxn id="55" idx="0"/>
              </p:cNvCxnSpPr>
              <p:nvPr/>
            </p:nvCxnSpPr>
            <p:spPr>
              <a:xfrm>
                <a:off x="5529962" y="3400681"/>
                <a:ext cx="0" cy="304629"/>
              </a:xfrm>
              <a:prstGeom prst="line">
                <a:avLst/>
              </a:prstGeom>
            </p:spPr>
            <p:style>
              <a:lnRef idx="1">
                <a:schemeClr val="dk1"/>
              </a:lnRef>
              <a:fillRef idx="0">
                <a:schemeClr val="dk1"/>
              </a:fillRef>
              <a:effectRef idx="0">
                <a:schemeClr val="dk1"/>
              </a:effectRef>
              <a:fontRef idx="minor">
                <a:schemeClr val="tx1"/>
              </a:fontRef>
            </p:style>
          </p:cxnSp>
          <p:pic>
            <p:nvPicPr>
              <p:cNvPr id="60" name="图片 59">
                <a:extLst>
                  <a:ext uri="{FF2B5EF4-FFF2-40B4-BE49-F238E27FC236}">
                    <a16:creationId xmlns:a16="http://schemas.microsoft.com/office/drawing/2014/main" id="{0B8CBD13-2368-B261-5B86-C8CD50E0B466}"/>
                  </a:ext>
                </a:extLst>
              </p:cNvPr>
              <p:cNvPicPr>
                <a:picLocks noChangeAspect="1"/>
              </p:cNvPicPr>
              <p:nvPr/>
            </p:nvPicPr>
            <p:blipFill>
              <a:blip r:embed="rId9"/>
              <a:stretch>
                <a:fillRect/>
              </a:stretch>
            </p:blipFill>
            <p:spPr>
              <a:xfrm>
                <a:off x="5261907" y="4226663"/>
                <a:ext cx="194203" cy="182551"/>
              </a:xfrm>
              <a:prstGeom prst="rect">
                <a:avLst/>
              </a:prstGeom>
            </p:spPr>
          </p:pic>
          <p:cxnSp>
            <p:nvCxnSpPr>
              <p:cNvPr id="61" name="直线连接符 93">
                <a:extLst>
                  <a:ext uri="{FF2B5EF4-FFF2-40B4-BE49-F238E27FC236}">
                    <a16:creationId xmlns:a16="http://schemas.microsoft.com/office/drawing/2014/main" id="{3EE09993-15FA-1E54-1F3E-F05AAB113EF5}"/>
                  </a:ext>
                </a:extLst>
              </p:cNvPr>
              <p:cNvCxnSpPr>
                <a:cxnSpLocks/>
                <a:stCxn id="55" idx="2"/>
                <a:endCxn id="60" idx="0"/>
              </p:cNvCxnSpPr>
              <p:nvPr/>
            </p:nvCxnSpPr>
            <p:spPr>
              <a:xfrm flipH="1">
                <a:off x="5359009" y="3998783"/>
                <a:ext cx="170953" cy="227880"/>
              </a:xfrm>
              <a:prstGeom prst="line">
                <a:avLst/>
              </a:prstGeom>
            </p:spPr>
            <p:style>
              <a:lnRef idx="1">
                <a:schemeClr val="dk1"/>
              </a:lnRef>
              <a:fillRef idx="0">
                <a:schemeClr val="dk1"/>
              </a:fillRef>
              <a:effectRef idx="0">
                <a:schemeClr val="dk1"/>
              </a:effectRef>
              <a:fontRef idx="minor">
                <a:schemeClr val="tx1"/>
              </a:fontRef>
            </p:style>
          </p:cxnSp>
          <p:cxnSp>
            <p:nvCxnSpPr>
              <p:cNvPr id="62" name="直线连接符 94">
                <a:extLst>
                  <a:ext uri="{FF2B5EF4-FFF2-40B4-BE49-F238E27FC236}">
                    <a16:creationId xmlns:a16="http://schemas.microsoft.com/office/drawing/2014/main" id="{519A2DBB-9AFB-3CA0-370D-5A8E964FC7FE}"/>
                  </a:ext>
                </a:extLst>
              </p:cNvPr>
              <p:cNvCxnSpPr>
                <a:cxnSpLocks/>
                <a:stCxn id="55" idx="2"/>
                <a:endCxn id="63" idx="0"/>
              </p:cNvCxnSpPr>
              <p:nvPr/>
            </p:nvCxnSpPr>
            <p:spPr>
              <a:xfrm>
                <a:off x="5529962" y="3998783"/>
                <a:ext cx="163950" cy="227880"/>
              </a:xfrm>
              <a:prstGeom prst="line">
                <a:avLst/>
              </a:prstGeom>
            </p:spPr>
            <p:style>
              <a:lnRef idx="1">
                <a:schemeClr val="dk1"/>
              </a:lnRef>
              <a:fillRef idx="0">
                <a:schemeClr val="dk1"/>
              </a:fillRef>
              <a:effectRef idx="0">
                <a:schemeClr val="dk1"/>
              </a:effectRef>
              <a:fontRef idx="minor">
                <a:schemeClr val="tx1"/>
              </a:fontRef>
            </p:style>
          </p:cxnSp>
          <p:pic>
            <p:nvPicPr>
              <p:cNvPr id="63" name="图片 62">
                <a:extLst>
                  <a:ext uri="{FF2B5EF4-FFF2-40B4-BE49-F238E27FC236}">
                    <a16:creationId xmlns:a16="http://schemas.microsoft.com/office/drawing/2014/main" id="{D9A96095-A39D-7845-7780-1A08BB2C351E}"/>
                  </a:ext>
                </a:extLst>
              </p:cNvPr>
              <p:cNvPicPr>
                <a:picLocks noChangeAspect="1"/>
              </p:cNvPicPr>
              <p:nvPr/>
            </p:nvPicPr>
            <p:blipFill>
              <a:blip r:embed="rId9"/>
              <a:stretch>
                <a:fillRect/>
              </a:stretch>
            </p:blipFill>
            <p:spPr>
              <a:xfrm>
                <a:off x="5596810" y="4226663"/>
                <a:ext cx="194203" cy="182551"/>
              </a:xfrm>
              <a:prstGeom prst="rect">
                <a:avLst/>
              </a:prstGeom>
            </p:spPr>
          </p:pic>
          <p:pic>
            <p:nvPicPr>
              <p:cNvPr id="64" name="图片 63">
                <a:extLst>
                  <a:ext uri="{FF2B5EF4-FFF2-40B4-BE49-F238E27FC236}">
                    <a16:creationId xmlns:a16="http://schemas.microsoft.com/office/drawing/2014/main" id="{9423CF8A-8CEE-AA86-C9F9-C48C05358B35}"/>
                  </a:ext>
                </a:extLst>
              </p:cNvPr>
              <p:cNvPicPr>
                <a:picLocks noChangeAspect="1"/>
              </p:cNvPicPr>
              <p:nvPr/>
            </p:nvPicPr>
            <p:blipFill>
              <a:blip r:embed="rId9"/>
              <a:stretch>
                <a:fillRect/>
              </a:stretch>
            </p:blipFill>
            <p:spPr>
              <a:xfrm>
                <a:off x="4689202" y="4226663"/>
                <a:ext cx="194203" cy="182551"/>
              </a:xfrm>
              <a:prstGeom prst="rect">
                <a:avLst/>
              </a:prstGeom>
            </p:spPr>
          </p:pic>
          <p:cxnSp>
            <p:nvCxnSpPr>
              <p:cNvPr id="65" name="直线连接符 93">
                <a:extLst>
                  <a:ext uri="{FF2B5EF4-FFF2-40B4-BE49-F238E27FC236}">
                    <a16:creationId xmlns:a16="http://schemas.microsoft.com/office/drawing/2014/main" id="{D09D0B80-F1CA-4223-97F9-A343E88DE8EB}"/>
                  </a:ext>
                </a:extLst>
              </p:cNvPr>
              <p:cNvCxnSpPr>
                <a:cxnSpLocks/>
                <a:endCxn id="64" idx="0"/>
              </p:cNvCxnSpPr>
              <p:nvPr/>
            </p:nvCxnSpPr>
            <p:spPr>
              <a:xfrm flipH="1">
                <a:off x="4786304" y="3998783"/>
                <a:ext cx="170953" cy="227880"/>
              </a:xfrm>
              <a:prstGeom prst="line">
                <a:avLst/>
              </a:prstGeom>
            </p:spPr>
            <p:style>
              <a:lnRef idx="1">
                <a:schemeClr val="dk1"/>
              </a:lnRef>
              <a:fillRef idx="0">
                <a:schemeClr val="dk1"/>
              </a:fillRef>
              <a:effectRef idx="0">
                <a:schemeClr val="dk1"/>
              </a:effectRef>
              <a:fontRef idx="minor">
                <a:schemeClr val="tx1"/>
              </a:fontRef>
            </p:style>
          </p:cxnSp>
          <p:cxnSp>
            <p:nvCxnSpPr>
              <p:cNvPr id="66" name="直线连接符 94">
                <a:extLst>
                  <a:ext uri="{FF2B5EF4-FFF2-40B4-BE49-F238E27FC236}">
                    <a16:creationId xmlns:a16="http://schemas.microsoft.com/office/drawing/2014/main" id="{C664AB17-A977-6A59-B0B4-D9723946323D}"/>
                  </a:ext>
                </a:extLst>
              </p:cNvPr>
              <p:cNvCxnSpPr>
                <a:cxnSpLocks/>
                <a:endCxn id="67" idx="0"/>
              </p:cNvCxnSpPr>
              <p:nvPr/>
            </p:nvCxnSpPr>
            <p:spPr>
              <a:xfrm>
                <a:off x="4957257" y="3998783"/>
                <a:ext cx="163950" cy="227880"/>
              </a:xfrm>
              <a:prstGeom prst="line">
                <a:avLst/>
              </a:prstGeom>
            </p:spPr>
            <p:style>
              <a:lnRef idx="1">
                <a:schemeClr val="dk1"/>
              </a:lnRef>
              <a:fillRef idx="0">
                <a:schemeClr val="dk1"/>
              </a:fillRef>
              <a:effectRef idx="0">
                <a:schemeClr val="dk1"/>
              </a:effectRef>
              <a:fontRef idx="minor">
                <a:schemeClr val="tx1"/>
              </a:fontRef>
            </p:style>
          </p:cxnSp>
          <p:pic>
            <p:nvPicPr>
              <p:cNvPr id="67" name="图片 66">
                <a:extLst>
                  <a:ext uri="{FF2B5EF4-FFF2-40B4-BE49-F238E27FC236}">
                    <a16:creationId xmlns:a16="http://schemas.microsoft.com/office/drawing/2014/main" id="{4BE1B431-5C0A-7E68-2500-8B2923874BD1}"/>
                  </a:ext>
                </a:extLst>
              </p:cNvPr>
              <p:cNvPicPr>
                <a:picLocks noChangeAspect="1"/>
              </p:cNvPicPr>
              <p:nvPr/>
            </p:nvPicPr>
            <p:blipFill>
              <a:blip r:embed="rId9"/>
              <a:stretch>
                <a:fillRect/>
              </a:stretch>
            </p:blipFill>
            <p:spPr>
              <a:xfrm>
                <a:off x="5024105" y="4226663"/>
                <a:ext cx="194203" cy="182551"/>
              </a:xfrm>
              <a:prstGeom prst="rect">
                <a:avLst/>
              </a:prstGeom>
            </p:spPr>
          </p:pic>
        </p:grpSp>
        <p:grpSp>
          <p:nvGrpSpPr>
            <p:cNvPr id="34" name="组合 33">
              <a:extLst>
                <a:ext uri="{FF2B5EF4-FFF2-40B4-BE49-F238E27FC236}">
                  <a16:creationId xmlns:a16="http://schemas.microsoft.com/office/drawing/2014/main" id="{C791E001-FDB3-530C-CD4B-71D95E200AFE}"/>
                </a:ext>
              </a:extLst>
            </p:cNvPr>
            <p:cNvGrpSpPr/>
            <p:nvPr/>
          </p:nvGrpSpPr>
          <p:grpSpPr>
            <a:xfrm>
              <a:off x="6514676" y="3129619"/>
              <a:ext cx="1101811" cy="1302006"/>
              <a:chOff x="4689202" y="3107208"/>
              <a:chExt cx="1101811" cy="1302006"/>
            </a:xfrm>
          </p:grpSpPr>
          <p:pic>
            <p:nvPicPr>
              <p:cNvPr id="36" name="图片 35">
                <a:extLst>
                  <a:ext uri="{FF2B5EF4-FFF2-40B4-BE49-F238E27FC236}">
                    <a16:creationId xmlns:a16="http://schemas.microsoft.com/office/drawing/2014/main" id="{A6E740FF-6E99-7D5F-D873-3DA1909F3AF9}"/>
                  </a:ext>
                </a:extLst>
              </p:cNvPr>
              <p:cNvPicPr>
                <a:picLocks noChangeAspect="1"/>
              </p:cNvPicPr>
              <p:nvPr/>
            </p:nvPicPr>
            <p:blipFill>
              <a:blip r:embed="rId8">
                <a:grayscl/>
              </a:blip>
              <a:stretch>
                <a:fillRect/>
              </a:stretch>
            </p:blipFill>
            <p:spPr>
              <a:xfrm>
                <a:off x="4757194" y="3107209"/>
                <a:ext cx="397819" cy="293473"/>
              </a:xfrm>
              <a:prstGeom prst="rect">
                <a:avLst/>
              </a:prstGeom>
              <a:solidFill>
                <a:schemeClr val="bg1"/>
              </a:solidFill>
            </p:spPr>
          </p:pic>
          <p:pic>
            <p:nvPicPr>
              <p:cNvPr id="37" name="图片 36">
                <a:extLst>
                  <a:ext uri="{FF2B5EF4-FFF2-40B4-BE49-F238E27FC236}">
                    <a16:creationId xmlns:a16="http://schemas.microsoft.com/office/drawing/2014/main" id="{0633F9CE-B16D-9986-EC93-5101A8CD9E33}"/>
                  </a:ext>
                </a:extLst>
              </p:cNvPr>
              <p:cNvPicPr>
                <a:picLocks noChangeAspect="1"/>
              </p:cNvPicPr>
              <p:nvPr/>
            </p:nvPicPr>
            <p:blipFill>
              <a:blip r:embed="rId8">
                <a:grayscl/>
              </a:blip>
              <a:stretch>
                <a:fillRect/>
              </a:stretch>
            </p:blipFill>
            <p:spPr>
              <a:xfrm>
                <a:off x="5331052" y="3107208"/>
                <a:ext cx="397819" cy="293473"/>
              </a:xfrm>
              <a:prstGeom prst="rect">
                <a:avLst/>
              </a:prstGeom>
              <a:solidFill>
                <a:schemeClr val="bg1"/>
              </a:solidFill>
            </p:spPr>
          </p:pic>
          <p:pic>
            <p:nvPicPr>
              <p:cNvPr id="38" name="图片 37">
                <a:extLst>
                  <a:ext uri="{FF2B5EF4-FFF2-40B4-BE49-F238E27FC236}">
                    <a16:creationId xmlns:a16="http://schemas.microsoft.com/office/drawing/2014/main" id="{B08FAB9F-45AB-994C-B4BE-F74F08BC3A51}"/>
                  </a:ext>
                </a:extLst>
              </p:cNvPr>
              <p:cNvPicPr>
                <a:picLocks noChangeAspect="1"/>
              </p:cNvPicPr>
              <p:nvPr/>
            </p:nvPicPr>
            <p:blipFill>
              <a:blip r:embed="rId8">
                <a:grayscl/>
              </a:blip>
              <a:stretch>
                <a:fillRect/>
              </a:stretch>
            </p:blipFill>
            <p:spPr>
              <a:xfrm>
                <a:off x="4757194" y="3705310"/>
                <a:ext cx="397819" cy="293473"/>
              </a:xfrm>
              <a:prstGeom prst="rect">
                <a:avLst/>
              </a:prstGeom>
              <a:solidFill>
                <a:schemeClr val="bg1"/>
              </a:solidFill>
            </p:spPr>
          </p:pic>
          <p:pic>
            <p:nvPicPr>
              <p:cNvPr id="39" name="图片 38">
                <a:extLst>
                  <a:ext uri="{FF2B5EF4-FFF2-40B4-BE49-F238E27FC236}">
                    <a16:creationId xmlns:a16="http://schemas.microsoft.com/office/drawing/2014/main" id="{8D189189-ED9A-C5AE-D8BF-B174045B8516}"/>
                  </a:ext>
                </a:extLst>
              </p:cNvPr>
              <p:cNvPicPr>
                <a:picLocks noChangeAspect="1"/>
              </p:cNvPicPr>
              <p:nvPr/>
            </p:nvPicPr>
            <p:blipFill>
              <a:blip r:embed="rId8">
                <a:grayscl/>
              </a:blip>
              <a:stretch>
                <a:fillRect/>
              </a:stretch>
            </p:blipFill>
            <p:spPr>
              <a:xfrm>
                <a:off x="5331052" y="3705310"/>
                <a:ext cx="397819" cy="293473"/>
              </a:xfrm>
              <a:prstGeom prst="rect">
                <a:avLst/>
              </a:prstGeom>
              <a:solidFill>
                <a:schemeClr val="bg1"/>
              </a:solidFill>
            </p:spPr>
          </p:pic>
          <p:cxnSp>
            <p:nvCxnSpPr>
              <p:cNvPr id="40" name="直线连接符 43">
                <a:extLst>
                  <a:ext uri="{FF2B5EF4-FFF2-40B4-BE49-F238E27FC236}">
                    <a16:creationId xmlns:a16="http://schemas.microsoft.com/office/drawing/2014/main" id="{01B9AF99-79B5-84EF-873A-EF4D384278DB}"/>
                  </a:ext>
                </a:extLst>
              </p:cNvPr>
              <p:cNvCxnSpPr>
                <a:cxnSpLocks/>
                <a:stCxn id="36" idx="2"/>
                <a:endCxn id="38" idx="0"/>
              </p:cNvCxnSpPr>
              <p:nvPr/>
            </p:nvCxnSpPr>
            <p:spPr>
              <a:xfrm>
                <a:off x="4956104" y="3400682"/>
                <a:ext cx="0" cy="304628"/>
              </a:xfrm>
              <a:prstGeom prst="line">
                <a:avLst/>
              </a:prstGeom>
            </p:spPr>
            <p:style>
              <a:lnRef idx="1">
                <a:schemeClr val="dk1"/>
              </a:lnRef>
              <a:fillRef idx="0">
                <a:schemeClr val="dk1"/>
              </a:fillRef>
              <a:effectRef idx="0">
                <a:schemeClr val="dk1"/>
              </a:effectRef>
              <a:fontRef idx="minor">
                <a:schemeClr val="tx1"/>
              </a:fontRef>
            </p:style>
          </p:cxnSp>
          <p:cxnSp>
            <p:nvCxnSpPr>
              <p:cNvPr id="41" name="直线连接符 46">
                <a:extLst>
                  <a:ext uri="{FF2B5EF4-FFF2-40B4-BE49-F238E27FC236}">
                    <a16:creationId xmlns:a16="http://schemas.microsoft.com/office/drawing/2014/main" id="{91D6446C-CAE1-CB48-7EEC-015585ED76CE}"/>
                  </a:ext>
                </a:extLst>
              </p:cNvPr>
              <p:cNvCxnSpPr>
                <a:cxnSpLocks/>
                <a:stCxn id="36" idx="2"/>
                <a:endCxn id="39" idx="0"/>
              </p:cNvCxnSpPr>
              <p:nvPr/>
            </p:nvCxnSpPr>
            <p:spPr>
              <a:xfrm>
                <a:off x="4956104" y="3400682"/>
                <a:ext cx="573858" cy="304628"/>
              </a:xfrm>
              <a:prstGeom prst="line">
                <a:avLst/>
              </a:prstGeom>
            </p:spPr>
            <p:style>
              <a:lnRef idx="1">
                <a:schemeClr val="dk1"/>
              </a:lnRef>
              <a:fillRef idx="0">
                <a:schemeClr val="dk1"/>
              </a:fillRef>
              <a:effectRef idx="0">
                <a:schemeClr val="dk1"/>
              </a:effectRef>
              <a:fontRef idx="minor">
                <a:schemeClr val="tx1"/>
              </a:fontRef>
            </p:style>
          </p:cxnSp>
          <p:cxnSp>
            <p:nvCxnSpPr>
              <p:cNvPr id="42" name="直线连接符 49">
                <a:extLst>
                  <a:ext uri="{FF2B5EF4-FFF2-40B4-BE49-F238E27FC236}">
                    <a16:creationId xmlns:a16="http://schemas.microsoft.com/office/drawing/2014/main" id="{C378B608-1009-2136-CDD0-4D1F8E186E9C}"/>
                  </a:ext>
                </a:extLst>
              </p:cNvPr>
              <p:cNvCxnSpPr>
                <a:cxnSpLocks/>
                <a:stCxn id="37" idx="2"/>
                <a:endCxn id="38" idx="0"/>
              </p:cNvCxnSpPr>
              <p:nvPr/>
            </p:nvCxnSpPr>
            <p:spPr>
              <a:xfrm flipH="1">
                <a:off x="4956104" y="3400681"/>
                <a:ext cx="573858" cy="304629"/>
              </a:xfrm>
              <a:prstGeom prst="line">
                <a:avLst/>
              </a:prstGeom>
            </p:spPr>
            <p:style>
              <a:lnRef idx="1">
                <a:schemeClr val="dk1"/>
              </a:lnRef>
              <a:fillRef idx="0">
                <a:schemeClr val="dk1"/>
              </a:fillRef>
              <a:effectRef idx="0">
                <a:schemeClr val="dk1"/>
              </a:effectRef>
              <a:fontRef idx="minor">
                <a:schemeClr val="tx1"/>
              </a:fontRef>
            </p:style>
          </p:cxnSp>
          <p:cxnSp>
            <p:nvCxnSpPr>
              <p:cNvPr id="43" name="直线连接符 52">
                <a:extLst>
                  <a:ext uri="{FF2B5EF4-FFF2-40B4-BE49-F238E27FC236}">
                    <a16:creationId xmlns:a16="http://schemas.microsoft.com/office/drawing/2014/main" id="{3261D43C-ABDC-D883-904A-84E5850A98AA}"/>
                  </a:ext>
                </a:extLst>
              </p:cNvPr>
              <p:cNvCxnSpPr>
                <a:cxnSpLocks/>
                <a:stCxn id="37" idx="2"/>
                <a:endCxn id="39" idx="0"/>
              </p:cNvCxnSpPr>
              <p:nvPr/>
            </p:nvCxnSpPr>
            <p:spPr>
              <a:xfrm>
                <a:off x="5529962" y="3400681"/>
                <a:ext cx="0" cy="304629"/>
              </a:xfrm>
              <a:prstGeom prst="line">
                <a:avLst/>
              </a:prstGeom>
            </p:spPr>
            <p:style>
              <a:lnRef idx="1">
                <a:schemeClr val="dk1"/>
              </a:lnRef>
              <a:fillRef idx="0">
                <a:schemeClr val="dk1"/>
              </a:fillRef>
              <a:effectRef idx="0">
                <a:schemeClr val="dk1"/>
              </a:effectRef>
              <a:fontRef idx="minor">
                <a:schemeClr val="tx1"/>
              </a:fontRef>
            </p:style>
          </p:cxnSp>
          <p:pic>
            <p:nvPicPr>
              <p:cNvPr id="44" name="图片 43">
                <a:extLst>
                  <a:ext uri="{FF2B5EF4-FFF2-40B4-BE49-F238E27FC236}">
                    <a16:creationId xmlns:a16="http://schemas.microsoft.com/office/drawing/2014/main" id="{32B0913F-6453-8DEE-2C09-30036127D65F}"/>
                  </a:ext>
                </a:extLst>
              </p:cNvPr>
              <p:cNvPicPr>
                <a:picLocks noChangeAspect="1"/>
              </p:cNvPicPr>
              <p:nvPr/>
            </p:nvPicPr>
            <p:blipFill>
              <a:blip r:embed="rId9"/>
              <a:stretch>
                <a:fillRect/>
              </a:stretch>
            </p:blipFill>
            <p:spPr>
              <a:xfrm>
                <a:off x="5261907" y="4226663"/>
                <a:ext cx="194203" cy="182551"/>
              </a:xfrm>
              <a:prstGeom prst="rect">
                <a:avLst/>
              </a:prstGeom>
            </p:spPr>
          </p:pic>
          <p:cxnSp>
            <p:nvCxnSpPr>
              <p:cNvPr id="45" name="直线连接符 93">
                <a:extLst>
                  <a:ext uri="{FF2B5EF4-FFF2-40B4-BE49-F238E27FC236}">
                    <a16:creationId xmlns:a16="http://schemas.microsoft.com/office/drawing/2014/main" id="{DF02FEBD-291A-3722-4CB2-9B8BB2FAD06B}"/>
                  </a:ext>
                </a:extLst>
              </p:cNvPr>
              <p:cNvCxnSpPr>
                <a:cxnSpLocks/>
                <a:stCxn id="39" idx="2"/>
                <a:endCxn id="44" idx="0"/>
              </p:cNvCxnSpPr>
              <p:nvPr/>
            </p:nvCxnSpPr>
            <p:spPr>
              <a:xfrm flipH="1">
                <a:off x="5359009" y="3998783"/>
                <a:ext cx="170953" cy="227880"/>
              </a:xfrm>
              <a:prstGeom prst="line">
                <a:avLst/>
              </a:prstGeom>
            </p:spPr>
            <p:style>
              <a:lnRef idx="1">
                <a:schemeClr val="dk1"/>
              </a:lnRef>
              <a:fillRef idx="0">
                <a:schemeClr val="dk1"/>
              </a:fillRef>
              <a:effectRef idx="0">
                <a:schemeClr val="dk1"/>
              </a:effectRef>
              <a:fontRef idx="minor">
                <a:schemeClr val="tx1"/>
              </a:fontRef>
            </p:style>
          </p:cxnSp>
          <p:cxnSp>
            <p:nvCxnSpPr>
              <p:cNvPr id="46" name="直线连接符 94">
                <a:extLst>
                  <a:ext uri="{FF2B5EF4-FFF2-40B4-BE49-F238E27FC236}">
                    <a16:creationId xmlns:a16="http://schemas.microsoft.com/office/drawing/2014/main" id="{A46EEAD5-80F9-3BA6-374E-88BAF1994B29}"/>
                  </a:ext>
                </a:extLst>
              </p:cNvPr>
              <p:cNvCxnSpPr>
                <a:cxnSpLocks/>
                <a:stCxn id="39" idx="2"/>
                <a:endCxn id="47" idx="0"/>
              </p:cNvCxnSpPr>
              <p:nvPr/>
            </p:nvCxnSpPr>
            <p:spPr>
              <a:xfrm>
                <a:off x="5529962" y="3998783"/>
                <a:ext cx="163950" cy="227880"/>
              </a:xfrm>
              <a:prstGeom prst="line">
                <a:avLst/>
              </a:prstGeom>
            </p:spPr>
            <p:style>
              <a:lnRef idx="1">
                <a:schemeClr val="dk1"/>
              </a:lnRef>
              <a:fillRef idx="0">
                <a:schemeClr val="dk1"/>
              </a:fillRef>
              <a:effectRef idx="0">
                <a:schemeClr val="dk1"/>
              </a:effectRef>
              <a:fontRef idx="minor">
                <a:schemeClr val="tx1"/>
              </a:fontRef>
            </p:style>
          </p:cxnSp>
          <p:pic>
            <p:nvPicPr>
              <p:cNvPr id="47" name="图片 46">
                <a:extLst>
                  <a:ext uri="{FF2B5EF4-FFF2-40B4-BE49-F238E27FC236}">
                    <a16:creationId xmlns:a16="http://schemas.microsoft.com/office/drawing/2014/main" id="{F76AC516-A7BA-F8C4-8159-A3498DFEECDF}"/>
                  </a:ext>
                </a:extLst>
              </p:cNvPr>
              <p:cNvPicPr>
                <a:picLocks noChangeAspect="1"/>
              </p:cNvPicPr>
              <p:nvPr/>
            </p:nvPicPr>
            <p:blipFill>
              <a:blip r:embed="rId9"/>
              <a:stretch>
                <a:fillRect/>
              </a:stretch>
            </p:blipFill>
            <p:spPr>
              <a:xfrm>
                <a:off x="5596810" y="4226663"/>
                <a:ext cx="194203" cy="182551"/>
              </a:xfrm>
              <a:prstGeom prst="rect">
                <a:avLst/>
              </a:prstGeom>
            </p:spPr>
          </p:pic>
          <p:pic>
            <p:nvPicPr>
              <p:cNvPr id="48" name="图片 47">
                <a:extLst>
                  <a:ext uri="{FF2B5EF4-FFF2-40B4-BE49-F238E27FC236}">
                    <a16:creationId xmlns:a16="http://schemas.microsoft.com/office/drawing/2014/main" id="{159F8336-D0D3-E51C-1F8E-1156FFD44F94}"/>
                  </a:ext>
                </a:extLst>
              </p:cNvPr>
              <p:cNvPicPr>
                <a:picLocks noChangeAspect="1"/>
              </p:cNvPicPr>
              <p:nvPr/>
            </p:nvPicPr>
            <p:blipFill>
              <a:blip r:embed="rId9"/>
              <a:stretch>
                <a:fillRect/>
              </a:stretch>
            </p:blipFill>
            <p:spPr>
              <a:xfrm>
                <a:off x="4689202" y="4226663"/>
                <a:ext cx="194203" cy="182551"/>
              </a:xfrm>
              <a:prstGeom prst="rect">
                <a:avLst/>
              </a:prstGeom>
            </p:spPr>
          </p:pic>
          <p:cxnSp>
            <p:nvCxnSpPr>
              <p:cNvPr id="49" name="直线连接符 93">
                <a:extLst>
                  <a:ext uri="{FF2B5EF4-FFF2-40B4-BE49-F238E27FC236}">
                    <a16:creationId xmlns:a16="http://schemas.microsoft.com/office/drawing/2014/main" id="{DB358FA4-8BC4-CC76-1534-884AC00DC00D}"/>
                  </a:ext>
                </a:extLst>
              </p:cNvPr>
              <p:cNvCxnSpPr>
                <a:cxnSpLocks/>
                <a:endCxn id="48" idx="0"/>
              </p:cNvCxnSpPr>
              <p:nvPr/>
            </p:nvCxnSpPr>
            <p:spPr>
              <a:xfrm flipH="1">
                <a:off x="4786304" y="3998783"/>
                <a:ext cx="170953" cy="227880"/>
              </a:xfrm>
              <a:prstGeom prst="line">
                <a:avLst/>
              </a:prstGeom>
            </p:spPr>
            <p:style>
              <a:lnRef idx="1">
                <a:schemeClr val="dk1"/>
              </a:lnRef>
              <a:fillRef idx="0">
                <a:schemeClr val="dk1"/>
              </a:fillRef>
              <a:effectRef idx="0">
                <a:schemeClr val="dk1"/>
              </a:effectRef>
              <a:fontRef idx="minor">
                <a:schemeClr val="tx1"/>
              </a:fontRef>
            </p:style>
          </p:cxnSp>
          <p:cxnSp>
            <p:nvCxnSpPr>
              <p:cNvPr id="50" name="直线连接符 94">
                <a:extLst>
                  <a:ext uri="{FF2B5EF4-FFF2-40B4-BE49-F238E27FC236}">
                    <a16:creationId xmlns:a16="http://schemas.microsoft.com/office/drawing/2014/main" id="{09E5DAF7-93AA-6CDD-C90A-39A03EC88D0F}"/>
                  </a:ext>
                </a:extLst>
              </p:cNvPr>
              <p:cNvCxnSpPr>
                <a:cxnSpLocks/>
                <a:endCxn id="51" idx="0"/>
              </p:cNvCxnSpPr>
              <p:nvPr/>
            </p:nvCxnSpPr>
            <p:spPr>
              <a:xfrm>
                <a:off x="4957257" y="3998783"/>
                <a:ext cx="163950" cy="227880"/>
              </a:xfrm>
              <a:prstGeom prst="line">
                <a:avLst/>
              </a:prstGeom>
            </p:spPr>
            <p:style>
              <a:lnRef idx="1">
                <a:schemeClr val="dk1"/>
              </a:lnRef>
              <a:fillRef idx="0">
                <a:schemeClr val="dk1"/>
              </a:fillRef>
              <a:effectRef idx="0">
                <a:schemeClr val="dk1"/>
              </a:effectRef>
              <a:fontRef idx="minor">
                <a:schemeClr val="tx1"/>
              </a:fontRef>
            </p:style>
          </p:cxnSp>
          <p:pic>
            <p:nvPicPr>
              <p:cNvPr id="51" name="图片 50">
                <a:extLst>
                  <a:ext uri="{FF2B5EF4-FFF2-40B4-BE49-F238E27FC236}">
                    <a16:creationId xmlns:a16="http://schemas.microsoft.com/office/drawing/2014/main" id="{AEC7805B-646F-BD6E-D84A-F67E60ED3339}"/>
                  </a:ext>
                </a:extLst>
              </p:cNvPr>
              <p:cNvPicPr>
                <a:picLocks noChangeAspect="1"/>
              </p:cNvPicPr>
              <p:nvPr/>
            </p:nvPicPr>
            <p:blipFill>
              <a:blip r:embed="rId9"/>
              <a:stretch>
                <a:fillRect/>
              </a:stretch>
            </p:blipFill>
            <p:spPr>
              <a:xfrm>
                <a:off x="5024105" y="4226663"/>
                <a:ext cx="194203" cy="182551"/>
              </a:xfrm>
              <a:prstGeom prst="rect">
                <a:avLst/>
              </a:prstGeom>
            </p:spPr>
          </p:pic>
        </p:grpSp>
        <p:sp>
          <p:nvSpPr>
            <p:cNvPr id="35" name="文本框 34">
              <a:extLst>
                <a:ext uri="{FF2B5EF4-FFF2-40B4-BE49-F238E27FC236}">
                  <a16:creationId xmlns:a16="http://schemas.microsoft.com/office/drawing/2014/main" id="{5568FCD8-E144-AA65-2532-E4E1F8CDC381}"/>
                </a:ext>
              </a:extLst>
            </p:cNvPr>
            <p:cNvSpPr txBox="1"/>
            <p:nvPr/>
          </p:nvSpPr>
          <p:spPr>
            <a:xfrm>
              <a:off x="5816280" y="3376814"/>
              <a:ext cx="559439" cy="461864"/>
            </a:xfrm>
            <a:prstGeom prst="rect">
              <a:avLst/>
            </a:prstGeom>
            <a:noFill/>
          </p:spPr>
          <p:txBody>
            <a:bodyPr wrap="square">
              <a:spAutoFit/>
            </a:bodyPr>
            <a:lstStyle/>
            <a:p>
              <a:pPr defTabSz="685800"/>
              <a:r>
                <a:rPr lang="en-US" altLang="zh-CN" sz="1350" dirty="0">
                  <a:solidFill>
                    <a:srgbClr val="A5A5A5">
                      <a:lumMod val="75000"/>
                    </a:srgbClr>
                  </a:solidFill>
                  <a:latin typeface="Consolas" panose="020B0609020204030204" pitchFamily="49" charset="0"/>
                  <a:ea typeface="微软雅黑"/>
                </a:rPr>
                <a:t>...</a:t>
              </a:r>
              <a:endParaRPr lang="zh-CN" altLang="en-US" sz="1350" dirty="0">
                <a:solidFill>
                  <a:prstClr val="black"/>
                </a:solidFill>
                <a:latin typeface="Segoe UI"/>
                <a:ea typeface="微软雅黑"/>
              </a:endParaRPr>
            </a:p>
          </p:txBody>
        </p:sp>
      </p:grpSp>
      <p:sp>
        <p:nvSpPr>
          <p:cNvPr id="68" name="文本框 67">
            <a:extLst>
              <a:ext uri="{FF2B5EF4-FFF2-40B4-BE49-F238E27FC236}">
                <a16:creationId xmlns:a16="http://schemas.microsoft.com/office/drawing/2014/main" id="{4EE44A06-2974-7C44-D676-BC7C70BEB82F}"/>
              </a:ext>
            </a:extLst>
          </p:cNvPr>
          <p:cNvSpPr txBox="1"/>
          <p:nvPr/>
        </p:nvSpPr>
        <p:spPr>
          <a:xfrm>
            <a:off x="75358" y="2734011"/>
            <a:ext cx="2023759" cy="300082"/>
          </a:xfrm>
          <a:prstGeom prst="rect">
            <a:avLst/>
          </a:prstGeom>
          <a:noFill/>
        </p:spPr>
        <p:txBody>
          <a:bodyPr wrap="none" rtlCol="0">
            <a:spAutoFit/>
          </a:bodyPr>
          <a:lstStyle/>
          <a:p>
            <a:pPr defTabSz="685800"/>
            <a:r>
              <a:rPr lang="en-US" altLang="zh-CN" sz="1350" i="1" dirty="0">
                <a:solidFill>
                  <a:prstClr val="black"/>
                </a:solidFill>
                <a:latin typeface="Segoe UI"/>
                <a:ea typeface="微软雅黑"/>
              </a:rPr>
              <a:t>FatTree (K = 4, 8, 16, 32)</a:t>
            </a:r>
            <a:endParaRPr lang="zh-CN" altLang="en-US" sz="1350" i="1" dirty="0">
              <a:solidFill>
                <a:prstClr val="black"/>
              </a:solidFill>
              <a:latin typeface="Segoe UI"/>
              <a:ea typeface="微软雅黑"/>
            </a:endParaRPr>
          </a:p>
        </p:txBody>
      </p:sp>
      <p:sp>
        <p:nvSpPr>
          <p:cNvPr id="6" name="标题 1">
            <a:extLst>
              <a:ext uri="{FF2B5EF4-FFF2-40B4-BE49-F238E27FC236}">
                <a16:creationId xmlns:a16="http://schemas.microsoft.com/office/drawing/2014/main" id="{FC92EB8E-8D61-4FBF-3A78-76BA1EDA5D91}"/>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实验</a:t>
            </a:r>
          </a:p>
        </p:txBody>
      </p:sp>
      <p:cxnSp>
        <p:nvCxnSpPr>
          <p:cNvPr id="8" name="直接连接符 7">
            <a:extLst>
              <a:ext uri="{FF2B5EF4-FFF2-40B4-BE49-F238E27FC236}">
                <a16:creationId xmlns:a16="http://schemas.microsoft.com/office/drawing/2014/main" id="{E4640E73-2E1E-DB77-4920-F55DA79739DC}"/>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71" name="文本框 70">
            <a:extLst>
              <a:ext uri="{FF2B5EF4-FFF2-40B4-BE49-F238E27FC236}">
                <a16:creationId xmlns:a16="http://schemas.microsoft.com/office/drawing/2014/main" id="{513E8EE3-D47F-CC4B-4DA5-9443CBFFB52B}"/>
              </a:ext>
            </a:extLst>
          </p:cNvPr>
          <p:cNvSpPr txBox="1"/>
          <p:nvPr/>
        </p:nvSpPr>
        <p:spPr>
          <a:xfrm>
            <a:off x="110852" y="3423378"/>
            <a:ext cx="2532957" cy="32025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rtlCol="0">
            <a:noAutofit/>
          </a:bodyPr>
          <a:lstStyle/>
          <a:p>
            <a:pPr algn="ctr" defTabSz="685800">
              <a:defRPr/>
            </a:pPr>
            <a:r>
              <a:rPr lang="zh-CN" altLang="en-US" b="1" kern="0" dirty="0">
                <a:solidFill>
                  <a:prstClr val="black"/>
                </a:solidFill>
                <a:latin typeface="Calibri" panose="020F0502020204030204" pitchFamily="34" charset="0"/>
                <a:ea typeface="微软雅黑"/>
                <a:cs typeface="Calibri" panose="020F0502020204030204" pitchFamily="34" charset="0"/>
              </a:rPr>
              <a:t>可扩展性</a:t>
            </a:r>
            <a:endParaRPr lang="en-US" altLang="zh-CN" b="1" kern="0" dirty="0">
              <a:solidFill>
                <a:prstClr val="black"/>
              </a:solidFill>
              <a:latin typeface="Calibri" panose="020F0502020204030204" pitchFamily="34" charset="0"/>
              <a:ea typeface="微软雅黑"/>
              <a:cs typeface="Calibri" panose="020F0502020204030204" pitchFamily="34" charset="0"/>
            </a:endParaRPr>
          </a:p>
        </p:txBody>
      </p:sp>
    </p:spTree>
    <p:extLst>
      <p:ext uri="{BB962C8B-B14F-4D97-AF65-F5344CB8AC3E}">
        <p14:creationId xmlns:p14="http://schemas.microsoft.com/office/powerpoint/2010/main" val="31737552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linds(horizontal)">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9" grpId="0" animBg="1"/>
      <p:bldP spid="20" grpId="0" animBg="1"/>
      <p:bldP spid="14" grpId="0" animBg="1"/>
      <p:bldP spid="21" grpId="0"/>
      <p:bldP spid="22" grpId="0"/>
      <p:bldP spid="26" grpId="0"/>
      <p:bldP spid="27" grpId="0"/>
      <p:bldP spid="10" grpId="0"/>
      <p:bldP spid="7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25</a:t>
            </a:fld>
            <a:endParaRPr lang="en-US" altLang="zh-CN">
              <a:solidFill>
                <a:prstClr val="black"/>
              </a:solidFill>
              <a:latin typeface="Segoe UI"/>
              <a:ea typeface="微软雅黑"/>
              <a:cs typeface="+mn-ea"/>
              <a:sym typeface="+mn-lt"/>
            </a:endParaRPr>
          </a:p>
        </p:txBody>
      </p:sp>
      <p:sp>
        <p:nvSpPr>
          <p:cNvPr id="6" name="文本框 5">
            <a:extLst>
              <a:ext uri="{FF2B5EF4-FFF2-40B4-BE49-F238E27FC236}">
                <a16:creationId xmlns:a16="http://schemas.microsoft.com/office/drawing/2014/main" id="{63996042-10ED-4106-A843-B4C369810A7F}"/>
              </a:ext>
            </a:extLst>
          </p:cNvPr>
          <p:cNvSpPr txBox="1"/>
          <p:nvPr/>
        </p:nvSpPr>
        <p:spPr>
          <a:xfrm>
            <a:off x="111600" y="878400"/>
            <a:ext cx="2202780" cy="32025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rtlCol="0">
            <a:noAutofit/>
          </a:bodyPr>
          <a:lstStyle/>
          <a:p>
            <a:pPr algn="ctr" defTabSz="685800">
              <a:defRPr/>
            </a:pPr>
            <a:r>
              <a:rPr lang="en-US" altLang="zh-CN" b="1" kern="0" dirty="0">
                <a:solidFill>
                  <a:prstClr val="black"/>
                </a:solidFill>
                <a:latin typeface="Calibri" panose="020F0502020204030204" pitchFamily="34" charset="0"/>
                <a:ea typeface="微软雅黑"/>
                <a:cs typeface="Calibri" panose="020F0502020204030204" pitchFamily="34" charset="0"/>
              </a:rPr>
              <a:t>﻿</a:t>
            </a:r>
            <a:r>
              <a:rPr lang="zh-CN" altLang="en-US" b="1" kern="0" dirty="0">
                <a:solidFill>
                  <a:prstClr val="black"/>
                </a:solidFill>
                <a:latin typeface="Calibri" panose="020F0502020204030204" pitchFamily="34" charset="0"/>
                <a:ea typeface="微软雅黑"/>
                <a:cs typeface="Calibri" panose="020F0502020204030204" pitchFamily="34" charset="0"/>
              </a:rPr>
              <a:t>系统性能 </a:t>
            </a:r>
            <a:r>
              <a:rPr lang="en-US" altLang="zh-CN" b="1" kern="0" dirty="0">
                <a:solidFill>
                  <a:prstClr val="black"/>
                </a:solidFill>
                <a:latin typeface="Calibri" panose="020F0502020204030204" pitchFamily="34" charset="0"/>
                <a:ea typeface="微软雅黑"/>
                <a:cs typeface="Calibri" panose="020F0502020204030204" pitchFamily="34" charset="0"/>
              </a:rPr>
              <a:t>&amp; </a:t>
            </a:r>
            <a:r>
              <a:rPr lang="zh-CN" altLang="en-US" b="1" kern="0" dirty="0">
                <a:solidFill>
                  <a:prstClr val="black"/>
                </a:solidFill>
                <a:latin typeface="Calibri" panose="020F0502020204030204" pitchFamily="34" charset="0"/>
                <a:ea typeface="微软雅黑"/>
                <a:cs typeface="Calibri" panose="020F0502020204030204" pitchFamily="34" charset="0"/>
              </a:rPr>
              <a:t>开销</a:t>
            </a:r>
            <a:endParaRPr lang="en-US" altLang="zh-CN" b="1" kern="0" dirty="0">
              <a:solidFill>
                <a:prstClr val="black"/>
              </a:solidFill>
              <a:latin typeface="Calibri" panose="020F0502020204030204" pitchFamily="34" charset="0"/>
              <a:ea typeface="微软雅黑"/>
              <a:cs typeface="Calibri" panose="020F0502020204030204" pitchFamily="34" charset="0"/>
            </a:endParaRPr>
          </a:p>
        </p:txBody>
      </p:sp>
      <p:pic>
        <p:nvPicPr>
          <p:cNvPr id="8" name="图片 7">
            <a:extLst>
              <a:ext uri="{FF2B5EF4-FFF2-40B4-BE49-F238E27FC236}">
                <a16:creationId xmlns:a16="http://schemas.microsoft.com/office/drawing/2014/main" id="{B9CB5870-D5DE-8071-9771-43424895C1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289" y="1472879"/>
            <a:ext cx="3017526" cy="1508763"/>
          </a:xfrm>
          <a:prstGeom prst="rect">
            <a:avLst/>
          </a:prstGeom>
        </p:spPr>
      </p:pic>
      <p:pic>
        <p:nvPicPr>
          <p:cNvPr id="12" name="图片 11">
            <a:extLst>
              <a:ext uri="{FF2B5EF4-FFF2-40B4-BE49-F238E27FC236}">
                <a16:creationId xmlns:a16="http://schemas.microsoft.com/office/drawing/2014/main" id="{B9BC2CB7-CB5C-E390-B405-09505029F1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2875" y="1472879"/>
            <a:ext cx="2994170" cy="1497085"/>
          </a:xfrm>
          <a:prstGeom prst="rect">
            <a:avLst/>
          </a:prstGeom>
        </p:spPr>
      </p:pic>
      <p:sp>
        <p:nvSpPr>
          <p:cNvPr id="13" name="矩形 12">
            <a:extLst>
              <a:ext uri="{FF2B5EF4-FFF2-40B4-BE49-F238E27FC236}">
                <a16:creationId xmlns:a16="http://schemas.microsoft.com/office/drawing/2014/main" id="{E1F92092-98A3-36B4-5B5A-BC099E44A9D1}"/>
              </a:ext>
            </a:extLst>
          </p:cNvPr>
          <p:cNvSpPr/>
          <p:nvPr/>
        </p:nvSpPr>
        <p:spPr bwMode="auto">
          <a:xfrm>
            <a:off x="401792" y="3100715"/>
            <a:ext cx="2565473" cy="474856"/>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08000" tIns="81000" rIns="108000" bIns="81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defTabSz="685800">
              <a:defRPr/>
            </a:pPr>
            <a:r>
              <a:rPr lang="en-US" altLang="zh-CN" sz="1350" dirty="0">
                <a:solidFill>
                  <a:prstClr val="black"/>
                </a:solidFill>
                <a:latin typeface="Segoe UI"/>
                <a:ea typeface="微软雅黑"/>
                <a:cs typeface="+mn-ea"/>
                <a:sym typeface="+mn-lt"/>
              </a:rPr>
              <a:t>DONS cache miss rate: </a:t>
            </a:r>
            <a:r>
              <a:rPr lang="en-US" altLang="zh-CN" sz="1350" dirty="0">
                <a:solidFill>
                  <a:srgbClr val="ED7D31"/>
                </a:solidFill>
                <a:latin typeface="Segoe UI"/>
                <a:ea typeface="微软雅黑"/>
                <a:cs typeface="+mn-ea"/>
                <a:sym typeface="+mn-lt"/>
              </a:rPr>
              <a:t>0.12%</a:t>
            </a:r>
            <a:r>
              <a:rPr lang="en-US" altLang="zh-CN" sz="1350" dirty="0">
                <a:solidFill>
                  <a:prstClr val="black"/>
                </a:solidFill>
                <a:latin typeface="Segoe UI"/>
                <a:ea typeface="微软雅黑"/>
                <a:cs typeface="+mn-ea"/>
                <a:sym typeface="+mn-lt"/>
              </a:rPr>
              <a:t>, </a:t>
            </a:r>
            <a:r>
              <a:rPr lang="zh-CN" altLang="en-US" sz="1350" dirty="0">
                <a:solidFill>
                  <a:prstClr val="black"/>
                </a:solidFill>
                <a:latin typeface="Segoe UI"/>
                <a:ea typeface="微软雅黑"/>
                <a:cs typeface="+mn-ea"/>
                <a:sym typeface="+mn-lt"/>
              </a:rPr>
              <a:t>降低了</a:t>
            </a:r>
            <a:r>
              <a:rPr lang="en-US" altLang="zh-CN" sz="1600" dirty="0">
                <a:solidFill>
                  <a:srgbClr val="ED7D31"/>
                </a:solidFill>
                <a:latin typeface="Segoe UI"/>
                <a:ea typeface="微软雅黑"/>
                <a:cs typeface="+mn-ea"/>
                <a:sym typeface="+mn-lt"/>
              </a:rPr>
              <a:t>4.5</a:t>
            </a:r>
            <a:r>
              <a:rPr lang="zh-CN" altLang="en-US" sz="1600" dirty="0">
                <a:solidFill>
                  <a:srgbClr val="ED7D31"/>
                </a:solidFill>
                <a:latin typeface="Segoe UI"/>
                <a:ea typeface="微软雅黑"/>
                <a:cs typeface="+mn-ea"/>
                <a:sym typeface="+mn-lt"/>
              </a:rPr>
              <a:t>倍</a:t>
            </a:r>
            <a:r>
              <a:rPr lang="en-US" altLang="zh-CN" sz="1350" dirty="0">
                <a:solidFill>
                  <a:prstClr val="black"/>
                </a:solidFill>
                <a:latin typeface="Segoe UI"/>
                <a:ea typeface="微软雅黑"/>
                <a:cs typeface="+mn-ea"/>
                <a:sym typeface="+mn-lt"/>
              </a:rPr>
              <a:t> to </a:t>
            </a:r>
            <a:r>
              <a:rPr lang="en-US" altLang="zh-CN" sz="1600" dirty="0">
                <a:solidFill>
                  <a:srgbClr val="ED7D31"/>
                </a:solidFill>
                <a:latin typeface="Segoe UI"/>
                <a:ea typeface="微软雅黑"/>
                <a:cs typeface="+mn-ea"/>
                <a:sym typeface="+mn-lt"/>
              </a:rPr>
              <a:t>56</a:t>
            </a:r>
            <a:r>
              <a:rPr lang="zh-CN" altLang="en-US" sz="1600" dirty="0">
                <a:solidFill>
                  <a:srgbClr val="ED7D31"/>
                </a:solidFill>
                <a:latin typeface="Segoe UI"/>
                <a:ea typeface="微软雅黑"/>
                <a:cs typeface="+mn-ea"/>
                <a:sym typeface="+mn-lt"/>
              </a:rPr>
              <a:t>倍</a:t>
            </a:r>
            <a:endParaRPr lang="en-US" altLang="zh-CN" sz="1600" dirty="0">
              <a:solidFill>
                <a:srgbClr val="ED7D31"/>
              </a:solidFill>
              <a:latin typeface="Segoe UI"/>
              <a:ea typeface="微软雅黑"/>
              <a:cs typeface="+mn-ea"/>
              <a:sym typeface="+mn-lt"/>
            </a:endParaRPr>
          </a:p>
        </p:txBody>
      </p:sp>
      <p:sp>
        <p:nvSpPr>
          <p:cNvPr id="15" name="矩形 14">
            <a:extLst>
              <a:ext uri="{FF2B5EF4-FFF2-40B4-BE49-F238E27FC236}">
                <a16:creationId xmlns:a16="http://schemas.microsoft.com/office/drawing/2014/main" id="{0706CDDE-109C-626A-82F5-F66FCCFAFB9B}"/>
              </a:ext>
            </a:extLst>
          </p:cNvPr>
          <p:cNvSpPr/>
          <p:nvPr/>
        </p:nvSpPr>
        <p:spPr bwMode="auto">
          <a:xfrm>
            <a:off x="3305358" y="3099299"/>
            <a:ext cx="5033572" cy="474856"/>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08000" tIns="81000" rIns="108000" bIns="81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defTabSz="685800">
              <a:defRPr/>
            </a:pPr>
            <a:r>
              <a:rPr lang="en-US" altLang="zh-CN" sz="1350" dirty="0">
                <a:solidFill>
                  <a:prstClr val="black"/>
                </a:solidFill>
                <a:latin typeface="Segoe UI"/>
                <a:ea typeface="微软雅黑"/>
                <a:cs typeface="+mn-ea"/>
                <a:sym typeface="+mn-lt"/>
              </a:rPr>
              <a:t>ns-3 and OMNeT++ </a:t>
            </a:r>
            <a:r>
              <a:rPr lang="zh-CN" altLang="en-US" sz="1350" dirty="0">
                <a:solidFill>
                  <a:prstClr val="black"/>
                </a:solidFill>
                <a:latin typeface="Segoe UI"/>
                <a:ea typeface="微软雅黑"/>
                <a:cs typeface="+mn-ea"/>
                <a:sym typeface="+mn-lt"/>
              </a:rPr>
              <a:t>单机最多支持</a:t>
            </a:r>
            <a:r>
              <a:rPr lang="en-US" altLang="zh-CN" sz="1350" dirty="0">
                <a:solidFill>
                  <a:srgbClr val="ED7D31"/>
                </a:solidFill>
                <a:latin typeface="Segoe UI"/>
                <a:ea typeface="微软雅黑"/>
                <a:cs typeface="+mn-ea"/>
                <a:sym typeface="+mn-lt"/>
              </a:rPr>
              <a:t>FatTree32 (8k servers)</a:t>
            </a:r>
          </a:p>
          <a:p>
            <a:pPr algn="ctr" defTabSz="685800">
              <a:defRPr/>
            </a:pPr>
            <a:r>
              <a:rPr lang="en-US" altLang="zh-CN" sz="1350" dirty="0">
                <a:solidFill>
                  <a:prstClr val="black"/>
                </a:solidFill>
                <a:latin typeface="Segoe UI"/>
                <a:ea typeface="微软雅黑"/>
                <a:cs typeface="+mn-ea"/>
                <a:sym typeface="+mn-lt"/>
              </a:rPr>
              <a:t>DONS </a:t>
            </a:r>
            <a:r>
              <a:rPr lang="zh-CN" altLang="en-US" sz="1350" dirty="0">
                <a:solidFill>
                  <a:prstClr val="black"/>
                </a:solidFill>
                <a:latin typeface="Segoe UI"/>
                <a:ea typeface="微软雅黑"/>
                <a:cs typeface="+mn-ea"/>
                <a:sym typeface="+mn-lt"/>
              </a:rPr>
              <a:t>支持</a:t>
            </a:r>
            <a:r>
              <a:rPr lang="en-US" altLang="zh-CN" sz="1350" dirty="0">
                <a:solidFill>
                  <a:prstClr val="black"/>
                </a:solidFill>
                <a:latin typeface="Segoe UI"/>
                <a:ea typeface="微软雅黑"/>
                <a:cs typeface="+mn-ea"/>
                <a:sym typeface="+mn-lt"/>
              </a:rPr>
              <a:t> </a:t>
            </a:r>
            <a:r>
              <a:rPr lang="en-US" altLang="zh-CN" sz="1350" dirty="0">
                <a:solidFill>
                  <a:srgbClr val="ED7D31"/>
                </a:solidFill>
                <a:latin typeface="Segoe UI"/>
                <a:ea typeface="微软雅黑"/>
                <a:cs typeface="+mn-ea"/>
                <a:sym typeface="+mn-lt"/>
              </a:rPr>
              <a:t>FatTree48 (27k servers)</a:t>
            </a:r>
          </a:p>
        </p:txBody>
      </p:sp>
      <p:sp>
        <p:nvSpPr>
          <p:cNvPr id="10" name="文本框 9">
            <a:extLst>
              <a:ext uri="{FF2B5EF4-FFF2-40B4-BE49-F238E27FC236}">
                <a16:creationId xmlns:a16="http://schemas.microsoft.com/office/drawing/2014/main" id="{CAE4D164-5755-1699-BB51-52E9630B7ABA}"/>
              </a:ext>
            </a:extLst>
          </p:cNvPr>
          <p:cNvSpPr txBox="1"/>
          <p:nvPr/>
        </p:nvSpPr>
        <p:spPr>
          <a:xfrm>
            <a:off x="6969848" y="1493946"/>
            <a:ext cx="1982979" cy="1015663"/>
          </a:xfrm>
          <a:prstGeom prst="rect">
            <a:avLst/>
          </a:prstGeom>
          <a:noFill/>
        </p:spPr>
        <p:txBody>
          <a:bodyPr wrap="none" rtlCol="0">
            <a:spAutoFit/>
          </a:bodyPr>
          <a:lstStyle/>
          <a:p>
            <a:pPr defTabSz="685800"/>
            <a:r>
              <a:rPr lang="zh-CN" altLang="en-US" sz="1200" b="1" dirty="0">
                <a:solidFill>
                  <a:prstClr val="black"/>
                </a:solidFill>
                <a:latin typeface="微软雅黑"/>
                <a:ea typeface="微软雅黑"/>
              </a:rPr>
              <a:t>单机</a:t>
            </a:r>
            <a:r>
              <a:rPr lang="en-US" altLang="zh-CN" sz="1200" b="1" dirty="0">
                <a:solidFill>
                  <a:prstClr val="black"/>
                </a:solidFill>
                <a:latin typeface="微软雅黑"/>
                <a:ea typeface="微软雅黑"/>
              </a:rPr>
              <a:t>:</a:t>
            </a:r>
          </a:p>
          <a:p>
            <a:pPr defTabSz="685800"/>
            <a:r>
              <a:rPr lang="en-US" altLang="zh-CN" sz="1200" dirty="0">
                <a:solidFill>
                  <a:prstClr val="black"/>
                </a:solidFill>
                <a:latin typeface="微软雅黑"/>
                <a:ea typeface="微软雅黑"/>
              </a:rPr>
              <a:t>two Intel Xeon</a:t>
            </a:r>
          </a:p>
          <a:p>
            <a:pPr defTabSz="685800"/>
            <a:r>
              <a:rPr lang="en-US" altLang="zh-CN" sz="1200" dirty="0">
                <a:solidFill>
                  <a:prstClr val="black"/>
                </a:solidFill>
                <a:latin typeface="微软雅黑"/>
                <a:ea typeface="微软雅黑"/>
              </a:rPr>
              <a:t>CPUs (totaling 32 cores),</a:t>
            </a:r>
          </a:p>
          <a:p>
            <a:pPr defTabSz="685800"/>
            <a:r>
              <a:rPr lang="en-US" altLang="zh-CN" sz="1200" dirty="0">
                <a:solidFill>
                  <a:srgbClr val="000000"/>
                </a:solidFill>
                <a:latin typeface="微软雅黑"/>
                <a:ea typeface="微软雅黑"/>
              </a:rPr>
              <a:t>Memory: 128 GB,</a:t>
            </a:r>
            <a:br>
              <a:rPr lang="en-US" altLang="zh-CN" sz="1200" dirty="0">
                <a:solidFill>
                  <a:prstClr val="black"/>
                </a:solidFill>
                <a:latin typeface="微软雅黑"/>
                <a:ea typeface="微软雅黑"/>
              </a:rPr>
            </a:br>
            <a:r>
              <a:rPr lang="en-US" altLang="zh-CN" sz="1200" dirty="0">
                <a:solidFill>
                  <a:prstClr val="black"/>
                </a:solidFill>
                <a:latin typeface="微软雅黑"/>
                <a:ea typeface="微软雅黑"/>
              </a:rPr>
              <a:t>L3 cache: 20MB</a:t>
            </a:r>
          </a:p>
        </p:txBody>
      </p:sp>
      <p:pic>
        <p:nvPicPr>
          <p:cNvPr id="7" name="图片 6">
            <a:extLst>
              <a:ext uri="{FF2B5EF4-FFF2-40B4-BE49-F238E27FC236}">
                <a16:creationId xmlns:a16="http://schemas.microsoft.com/office/drawing/2014/main" id="{5B041AAD-4FB6-CA09-CDC5-B7DDEDC6CE74}"/>
              </a:ext>
            </a:extLst>
          </p:cNvPr>
          <p:cNvPicPr>
            <a:picLocks noChangeAspect="1"/>
          </p:cNvPicPr>
          <p:nvPr/>
        </p:nvPicPr>
        <p:blipFill>
          <a:blip r:embed="rId7"/>
          <a:stretch>
            <a:fillRect/>
          </a:stretch>
        </p:blipFill>
        <p:spPr>
          <a:xfrm>
            <a:off x="1467547" y="4228733"/>
            <a:ext cx="4419863" cy="1598061"/>
          </a:xfrm>
          <a:prstGeom prst="rect">
            <a:avLst/>
          </a:prstGeom>
        </p:spPr>
      </p:pic>
      <p:sp>
        <p:nvSpPr>
          <p:cNvPr id="9" name="文本框 8">
            <a:extLst>
              <a:ext uri="{FF2B5EF4-FFF2-40B4-BE49-F238E27FC236}">
                <a16:creationId xmlns:a16="http://schemas.microsoft.com/office/drawing/2014/main" id="{700DE52A-97FC-20DF-833E-F768CB837F1F}"/>
              </a:ext>
            </a:extLst>
          </p:cNvPr>
          <p:cNvSpPr txBox="1"/>
          <p:nvPr/>
        </p:nvSpPr>
        <p:spPr>
          <a:xfrm>
            <a:off x="110852" y="3784878"/>
            <a:ext cx="2251217" cy="32025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rtlCol="0">
            <a:noAutofit/>
          </a:bodyPr>
          <a:lstStyle/>
          <a:p>
            <a:pPr algn="ctr" defTabSz="685800">
              <a:defRPr/>
            </a:pPr>
            <a:r>
              <a:rPr lang="en-US" altLang="zh-CN" b="1" kern="0" dirty="0">
                <a:solidFill>
                  <a:prstClr val="black"/>
                </a:solidFill>
                <a:latin typeface="Calibri" panose="020F0502020204030204" pitchFamily="34" charset="0"/>
                <a:ea typeface="微软雅黑"/>
                <a:cs typeface="Calibri" panose="020F0502020204030204" pitchFamily="34" charset="0"/>
              </a:rPr>
              <a:t>﻿</a:t>
            </a:r>
            <a:r>
              <a:rPr lang="zh-CN" altLang="en-US" b="1" kern="0" dirty="0">
                <a:solidFill>
                  <a:prstClr val="black"/>
                </a:solidFill>
                <a:latin typeface="Calibri" panose="020F0502020204030204" pitchFamily="34" charset="0"/>
                <a:ea typeface="微软雅黑"/>
                <a:cs typeface="Calibri" panose="020F0502020204030204" pitchFamily="34" charset="0"/>
              </a:rPr>
              <a:t>保真度</a:t>
            </a:r>
            <a:endParaRPr lang="en-US" altLang="zh-CN" b="1" kern="0" dirty="0">
              <a:solidFill>
                <a:prstClr val="black"/>
              </a:solidFill>
              <a:latin typeface="Calibri" panose="020F0502020204030204" pitchFamily="34" charset="0"/>
              <a:ea typeface="微软雅黑"/>
              <a:cs typeface="Calibri" panose="020F0502020204030204" pitchFamily="34" charset="0"/>
            </a:endParaRPr>
          </a:p>
        </p:txBody>
      </p:sp>
      <p:sp>
        <p:nvSpPr>
          <p:cNvPr id="11" name="矩形 10">
            <a:extLst>
              <a:ext uri="{FF2B5EF4-FFF2-40B4-BE49-F238E27FC236}">
                <a16:creationId xmlns:a16="http://schemas.microsoft.com/office/drawing/2014/main" id="{400CDBAA-1794-0D9E-B69C-DE0B1D1BDFE4}"/>
              </a:ext>
            </a:extLst>
          </p:cNvPr>
          <p:cNvSpPr/>
          <p:nvPr/>
        </p:nvSpPr>
        <p:spPr bwMode="auto">
          <a:xfrm>
            <a:off x="401792" y="6075529"/>
            <a:ext cx="7192770" cy="320256"/>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08000" tIns="81000" rIns="108000" bIns="81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defTabSz="685800">
              <a:defRPr/>
            </a:pPr>
            <a:r>
              <a:rPr lang="zh-CN" altLang="en-US" sz="1350" dirty="0">
                <a:solidFill>
                  <a:prstClr val="black"/>
                </a:solidFill>
                <a:latin typeface="Segoe UI"/>
                <a:ea typeface="微软雅黑"/>
                <a:cs typeface="+mn-ea"/>
                <a:sym typeface="+mn-lt"/>
              </a:rPr>
              <a:t>仿真结果与已有</a:t>
            </a:r>
            <a:r>
              <a:rPr lang="en-US" altLang="zh-CN" sz="1350" dirty="0">
                <a:solidFill>
                  <a:prstClr val="black"/>
                </a:solidFill>
                <a:latin typeface="Segoe UI"/>
                <a:ea typeface="微软雅黑"/>
                <a:cs typeface="+mn-ea"/>
                <a:sym typeface="+mn-lt"/>
              </a:rPr>
              <a:t>DES</a:t>
            </a:r>
            <a:r>
              <a:rPr lang="zh-CN" altLang="en-US" sz="1350" dirty="0">
                <a:solidFill>
                  <a:prstClr val="black"/>
                </a:solidFill>
                <a:latin typeface="Segoe UI"/>
                <a:ea typeface="微软雅黑"/>
                <a:cs typeface="+mn-ea"/>
                <a:sym typeface="+mn-lt"/>
              </a:rPr>
              <a:t>仿真器</a:t>
            </a:r>
            <a:r>
              <a:rPr lang="en-US" altLang="zh-CN" sz="1350" dirty="0">
                <a:solidFill>
                  <a:prstClr val="black"/>
                </a:solidFill>
                <a:latin typeface="Segoe UI"/>
                <a:ea typeface="微软雅黑"/>
                <a:cs typeface="+mn-ea"/>
                <a:sym typeface="+mn-lt"/>
              </a:rPr>
              <a:t>(ns-3 </a:t>
            </a:r>
            <a:r>
              <a:rPr lang="zh-CN" altLang="en-US" sz="1350" dirty="0">
                <a:solidFill>
                  <a:prstClr val="black"/>
                </a:solidFill>
                <a:latin typeface="Segoe UI"/>
                <a:ea typeface="微软雅黑"/>
                <a:cs typeface="+mn-ea"/>
                <a:sym typeface="+mn-lt"/>
              </a:rPr>
              <a:t>和 </a:t>
            </a:r>
            <a:r>
              <a:rPr lang="en-US" altLang="zh-CN" sz="1350" dirty="0" err="1">
                <a:solidFill>
                  <a:prstClr val="black"/>
                </a:solidFill>
                <a:latin typeface="Segoe UI"/>
                <a:ea typeface="微软雅黑"/>
                <a:cs typeface="+mn-ea"/>
                <a:sym typeface="+mn-lt"/>
              </a:rPr>
              <a:t>OMNeT</a:t>
            </a:r>
            <a:r>
              <a:rPr lang="en-US" altLang="zh-CN" sz="1350" dirty="0">
                <a:solidFill>
                  <a:prstClr val="black"/>
                </a:solidFill>
                <a:latin typeface="Segoe UI"/>
                <a:ea typeface="微软雅黑"/>
                <a:cs typeface="+mn-ea"/>
                <a:sym typeface="+mn-lt"/>
              </a:rPr>
              <a:t>++)</a:t>
            </a:r>
            <a:r>
              <a:rPr lang="zh-CN" altLang="en-US" sz="1350" dirty="0">
                <a:solidFill>
                  <a:prstClr val="black"/>
                </a:solidFill>
                <a:latin typeface="Segoe UI"/>
                <a:ea typeface="微软雅黑"/>
                <a:cs typeface="+mn-ea"/>
                <a:sym typeface="+mn-lt"/>
              </a:rPr>
              <a:t>的</a:t>
            </a:r>
            <a:r>
              <a:rPr lang="en-US" altLang="zh-CN" sz="1600" dirty="0">
                <a:solidFill>
                  <a:schemeClr val="accent2"/>
                </a:solidFill>
                <a:latin typeface="Segoe UI"/>
                <a:ea typeface="微软雅黑"/>
                <a:cs typeface="+mn-ea"/>
                <a:sym typeface="+mn-lt"/>
              </a:rPr>
              <a:t>100%</a:t>
            </a:r>
            <a:r>
              <a:rPr lang="zh-CN" altLang="en-US" sz="1350" dirty="0">
                <a:solidFill>
                  <a:prstClr val="black"/>
                </a:solidFill>
                <a:latin typeface="Segoe UI"/>
                <a:ea typeface="微软雅黑"/>
                <a:cs typeface="+mn-ea"/>
                <a:sym typeface="+mn-lt"/>
              </a:rPr>
              <a:t>一致</a:t>
            </a:r>
            <a:endParaRPr lang="en-US" altLang="zh-CN" sz="1350" dirty="0">
              <a:solidFill>
                <a:srgbClr val="C00000"/>
              </a:solidFill>
              <a:latin typeface="Segoe UI"/>
              <a:ea typeface="微软雅黑"/>
              <a:cs typeface="+mn-ea"/>
              <a:sym typeface="+mn-lt"/>
            </a:endParaRPr>
          </a:p>
        </p:txBody>
      </p:sp>
      <p:sp>
        <p:nvSpPr>
          <p:cNvPr id="14" name="文本框 13">
            <a:extLst>
              <a:ext uri="{FF2B5EF4-FFF2-40B4-BE49-F238E27FC236}">
                <a16:creationId xmlns:a16="http://schemas.microsoft.com/office/drawing/2014/main" id="{4B8C5BC4-FC18-CAEE-8C90-21BC278EB9C0}"/>
              </a:ext>
            </a:extLst>
          </p:cNvPr>
          <p:cNvSpPr txBox="1"/>
          <p:nvPr/>
        </p:nvSpPr>
        <p:spPr>
          <a:xfrm>
            <a:off x="6969848" y="4427667"/>
            <a:ext cx="2212272" cy="1015663"/>
          </a:xfrm>
          <a:prstGeom prst="rect">
            <a:avLst/>
          </a:prstGeom>
          <a:noFill/>
        </p:spPr>
        <p:txBody>
          <a:bodyPr wrap="none" rtlCol="0">
            <a:spAutoFit/>
          </a:bodyPr>
          <a:lstStyle/>
          <a:p>
            <a:pPr defTabSz="685800"/>
            <a:r>
              <a:rPr lang="en-US" altLang="zh-CN" sz="1200" dirty="0">
                <a:solidFill>
                  <a:prstClr val="black"/>
                </a:solidFill>
                <a:latin typeface="微软雅黑"/>
                <a:ea typeface="微软雅黑"/>
              </a:rPr>
              <a:t>Link rate = 100Gbps</a:t>
            </a:r>
          </a:p>
          <a:p>
            <a:pPr defTabSz="685800"/>
            <a:r>
              <a:rPr lang="en-US" altLang="zh-CN" sz="1200" dirty="0">
                <a:solidFill>
                  <a:prstClr val="black"/>
                </a:solidFill>
                <a:latin typeface="微软雅黑"/>
                <a:ea typeface="微软雅黑"/>
              </a:rPr>
              <a:t>Link delay = 1us</a:t>
            </a:r>
          </a:p>
          <a:p>
            <a:pPr defTabSz="685800"/>
            <a:r>
              <a:rPr lang="en-US" altLang="zh-CN" sz="1200" dirty="0">
                <a:solidFill>
                  <a:prstClr val="black"/>
                </a:solidFill>
                <a:latin typeface="微软雅黑"/>
                <a:ea typeface="微软雅黑"/>
              </a:rPr>
              <a:t>Packet payload size=1,000B</a:t>
            </a:r>
          </a:p>
          <a:p>
            <a:pPr defTabSz="685800"/>
            <a:r>
              <a:rPr lang="en-US" altLang="zh-CN" sz="1200" dirty="0">
                <a:solidFill>
                  <a:prstClr val="black"/>
                </a:solidFill>
                <a:latin typeface="微软雅黑"/>
                <a:ea typeface="微软雅黑"/>
              </a:rPr>
              <a:t>Buffer size = 32MB</a:t>
            </a:r>
          </a:p>
          <a:p>
            <a:pPr defTabSz="685800"/>
            <a:r>
              <a:rPr lang="en-US" altLang="zh-CN" sz="1200" dirty="0">
                <a:solidFill>
                  <a:prstClr val="black"/>
                </a:solidFill>
                <a:latin typeface="微软雅黑"/>
                <a:ea typeface="微软雅黑"/>
              </a:rPr>
              <a:t>CCA = DCTCP</a:t>
            </a:r>
            <a:endParaRPr lang="zh-CN" altLang="en-US" sz="1200" dirty="0">
              <a:solidFill>
                <a:prstClr val="black"/>
              </a:solidFill>
              <a:latin typeface="微软雅黑"/>
              <a:ea typeface="微软雅黑"/>
            </a:endParaRPr>
          </a:p>
        </p:txBody>
      </p:sp>
      <p:sp>
        <p:nvSpPr>
          <p:cNvPr id="3" name="标题 1">
            <a:extLst>
              <a:ext uri="{FF2B5EF4-FFF2-40B4-BE49-F238E27FC236}">
                <a16:creationId xmlns:a16="http://schemas.microsoft.com/office/drawing/2014/main" id="{27B762E6-8802-4810-8EC8-8601B20A1361}"/>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实验</a:t>
            </a:r>
          </a:p>
        </p:txBody>
      </p:sp>
      <p:cxnSp>
        <p:nvCxnSpPr>
          <p:cNvPr id="5" name="直接连接符 4">
            <a:extLst>
              <a:ext uri="{FF2B5EF4-FFF2-40B4-BE49-F238E27FC236}">
                <a16:creationId xmlns:a16="http://schemas.microsoft.com/office/drawing/2014/main" id="{C1C0F339-83A9-CD55-D885-BAB2B3226A9C}"/>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919254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0" grpId="0"/>
      <p:bldP spid="9" grpId="0" animBg="1"/>
      <p:bldP spid="11"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pPr defTabSz="685800">
              <a:defRPr/>
            </a:pPr>
            <a:fld id="{86CB4B4D-7CA3-9044-876B-883B54F8677D}" type="slidenum">
              <a:rPr lang="en-US" altLang="zh-CN">
                <a:solidFill>
                  <a:prstClr val="black"/>
                </a:solidFill>
                <a:latin typeface="Segoe UI"/>
                <a:ea typeface="微软雅黑"/>
                <a:cs typeface="+mn-ea"/>
                <a:sym typeface="+mn-lt"/>
              </a:rPr>
              <a:pPr defTabSz="685800">
                <a:defRPr/>
              </a:pPr>
              <a:t>26</a:t>
            </a:fld>
            <a:endParaRPr lang="en-US" altLang="zh-CN">
              <a:solidFill>
                <a:prstClr val="black"/>
              </a:solidFill>
              <a:latin typeface="Segoe UI"/>
              <a:ea typeface="微软雅黑"/>
              <a:cs typeface="+mn-ea"/>
              <a:sym typeface="+mn-lt"/>
            </a:endParaRPr>
          </a:p>
        </p:txBody>
      </p:sp>
      <p:pic>
        <p:nvPicPr>
          <p:cNvPr id="3" name="图片 2">
            <a:extLst>
              <a:ext uri="{FF2B5EF4-FFF2-40B4-BE49-F238E27FC236}">
                <a16:creationId xmlns:a16="http://schemas.microsoft.com/office/drawing/2014/main" id="{A6ECDE7D-3333-5E41-B591-D01144968D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4254" y="760503"/>
            <a:ext cx="3875491" cy="2169010"/>
          </a:xfrm>
          <a:prstGeom prst="rect">
            <a:avLst/>
          </a:prstGeom>
        </p:spPr>
      </p:pic>
      <p:sp>
        <p:nvSpPr>
          <p:cNvPr id="8" name="文本框 7">
            <a:extLst>
              <a:ext uri="{FF2B5EF4-FFF2-40B4-BE49-F238E27FC236}">
                <a16:creationId xmlns:a16="http://schemas.microsoft.com/office/drawing/2014/main" id="{691D9DFF-FB4A-1A85-B55C-E7A54C814862}"/>
              </a:ext>
            </a:extLst>
          </p:cNvPr>
          <p:cNvSpPr txBox="1"/>
          <p:nvPr/>
        </p:nvSpPr>
        <p:spPr>
          <a:xfrm>
            <a:off x="2486074" y="2949885"/>
            <a:ext cx="4492915" cy="338554"/>
          </a:xfrm>
          <a:prstGeom prst="rect">
            <a:avLst/>
          </a:prstGeom>
          <a:noFill/>
        </p:spPr>
        <p:txBody>
          <a:bodyPr wrap="square">
            <a:spAutoFit/>
          </a:bodyPr>
          <a:lstStyle/>
          <a:p>
            <a:pPr defTabSz="685800"/>
            <a:r>
              <a:rPr lang="en-US" altLang="zh-CN" sz="1600" b="1" dirty="0">
                <a:solidFill>
                  <a:prstClr val="black"/>
                </a:solidFill>
                <a:latin typeface="Arial" panose="020B0604020202020204" pitchFamily="34" charset="0"/>
                <a:ea typeface="微软雅黑"/>
                <a:cs typeface="Arial" panose="020B0604020202020204" pitchFamily="34" charset="0"/>
                <a:sym typeface="+mn-lt"/>
              </a:rPr>
              <a:t>Data-Oriented Network Simulator (DONS)</a:t>
            </a:r>
            <a:endParaRPr lang="zh-CN" altLang="en-US" sz="1600" dirty="0">
              <a:solidFill>
                <a:prstClr val="black"/>
              </a:solidFill>
              <a:latin typeface="Segoe UI"/>
              <a:ea typeface="微软雅黑"/>
            </a:endParaRPr>
          </a:p>
        </p:txBody>
      </p:sp>
      <p:sp>
        <p:nvSpPr>
          <p:cNvPr id="14" name="标题 1">
            <a:extLst>
              <a:ext uri="{FF2B5EF4-FFF2-40B4-BE49-F238E27FC236}">
                <a16:creationId xmlns:a16="http://schemas.microsoft.com/office/drawing/2014/main" id="{7659CDEB-2980-018E-D9E5-1EA7D24C04D2}"/>
              </a:ext>
            </a:extLst>
          </p:cNvPr>
          <p:cNvSpPr>
            <a:spLocks noGrp="1"/>
          </p:cNvSpPr>
          <p:nvPr>
            <p:custDataLst>
              <p:tags r:id="rId1"/>
            </p:custDataLst>
          </p:nvPr>
        </p:nvSpPr>
        <p:spPr>
          <a:xfrm>
            <a:off x="0" y="23492"/>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总结</a:t>
            </a:r>
          </a:p>
        </p:txBody>
      </p:sp>
      <p:cxnSp>
        <p:nvCxnSpPr>
          <p:cNvPr id="15" name="直接连接符 14">
            <a:extLst>
              <a:ext uri="{FF2B5EF4-FFF2-40B4-BE49-F238E27FC236}">
                <a16:creationId xmlns:a16="http://schemas.microsoft.com/office/drawing/2014/main" id="{40087540-E188-A8C5-E25A-DD944846A430}"/>
              </a:ext>
            </a:extLst>
          </p:cNvPr>
          <p:cNvCxnSpPr>
            <a:cxnSpLocks/>
          </p:cNvCxnSpPr>
          <p:nvPr>
            <p:custDataLst>
              <p:tags r:id="rId2"/>
            </p:custDataLst>
          </p:nvPr>
        </p:nvCxnSpPr>
        <p:spPr>
          <a:xfrm>
            <a:off x="361450" y="653159"/>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16" name="文本框 15">
            <a:extLst>
              <a:ext uri="{FF2B5EF4-FFF2-40B4-BE49-F238E27FC236}">
                <a16:creationId xmlns:a16="http://schemas.microsoft.com/office/drawing/2014/main" id="{FDB6AA3A-6DF5-79CC-B8F2-392326CF1805}"/>
              </a:ext>
            </a:extLst>
          </p:cNvPr>
          <p:cNvSpPr txBox="1"/>
          <p:nvPr/>
        </p:nvSpPr>
        <p:spPr>
          <a:xfrm>
            <a:off x="96322" y="4613755"/>
            <a:ext cx="1632623"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mn-ea"/>
              </a:rPr>
              <a:t>﻿</a:t>
            </a:r>
            <a:r>
              <a:rPr kumimoji="0" lang="zh-CN" altLang="en-US" sz="2000" b="0" i="0" u="none" strike="noStrike" kern="0" cap="none" spc="0" normalizeH="0" baseline="0" noProof="0" dirty="0">
                <a:ln>
                  <a:noFill/>
                </a:ln>
                <a:solidFill>
                  <a:prstClr val="black"/>
                </a:solidFill>
                <a:effectLst/>
                <a:uLnTx/>
                <a:uFillTx/>
                <a:latin typeface="+mn-ea"/>
              </a:rPr>
              <a:t>高保真</a:t>
            </a:r>
            <a:endParaRPr kumimoji="0" lang="en-US" altLang="zh-CN" sz="2000" b="0" i="0" u="none" strike="noStrike" kern="0" cap="none" spc="0" normalizeH="0" baseline="0" noProof="0" dirty="0">
              <a:ln>
                <a:noFill/>
              </a:ln>
              <a:solidFill>
                <a:prstClr val="black"/>
              </a:solidFill>
              <a:effectLst/>
              <a:uLnTx/>
              <a:uFillTx/>
              <a:latin typeface="+mn-ea"/>
            </a:endParaRPr>
          </a:p>
        </p:txBody>
      </p:sp>
      <p:sp>
        <p:nvSpPr>
          <p:cNvPr id="17" name="文本框 16">
            <a:extLst>
              <a:ext uri="{FF2B5EF4-FFF2-40B4-BE49-F238E27FC236}">
                <a16:creationId xmlns:a16="http://schemas.microsoft.com/office/drawing/2014/main" id="{66AE56D8-AA75-FBE4-3D5B-CDDFB296C7DF}"/>
              </a:ext>
            </a:extLst>
          </p:cNvPr>
          <p:cNvSpPr txBox="1"/>
          <p:nvPr/>
        </p:nvSpPr>
        <p:spPr>
          <a:xfrm>
            <a:off x="2486074" y="4613755"/>
            <a:ext cx="1634400"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n-ea"/>
              </a:rPr>
              <a:t>大规模</a:t>
            </a:r>
            <a:endParaRPr kumimoji="0" lang="en-US" altLang="zh-CN" sz="2000" b="0" i="0" u="none" strike="noStrike" kern="0" cap="none" spc="0" normalizeH="0" baseline="0" noProof="0" dirty="0">
              <a:ln>
                <a:noFill/>
              </a:ln>
              <a:solidFill>
                <a:prstClr val="black"/>
              </a:solidFill>
              <a:effectLst/>
              <a:uLnTx/>
              <a:uFillTx/>
              <a:latin typeface="+mn-ea"/>
            </a:endParaRPr>
          </a:p>
        </p:txBody>
      </p:sp>
      <p:sp>
        <p:nvSpPr>
          <p:cNvPr id="18" name="文本框 17">
            <a:extLst>
              <a:ext uri="{FF2B5EF4-FFF2-40B4-BE49-F238E27FC236}">
                <a16:creationId xmlns:a16="http://schemas.microsoft.com/office/drawing/2014/main" id="{3F98625C-B16A-D0D6-0BD8-180E42F708EE}"/>
              </a:ext>
            </a:extLst>
          </p:cNvPr>
          <p:cNvSpPr txBox="1"/>
          <p:nvPr/>
        </p:nvSpPr>
        <p:spPr>
          <a:xfrm>
            <a:off x="4929844" y="4601737"/>
            <a:ext cx="1634400"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n-ea"/>
              </a:rPr>
              <a:t>高性能</a:t>
            </a:r>
            <a:endParaRPr kumimoji="0" lang="en-US" altLang="zh-CN" sz="2000" b="0" i="0" u="none" strike="noStrike" kern="0" cap="none" spc="0" normalizeH="0" baseline="0" noProof="0" dirty="0">
              <a:ln>
                <a:noFill/>
              </a:ln>
              <a:solidFill>
                <a:prstClr val="black"/>
              </a:solidFill>
              <a:effectLst/>
              <a:uLnTx/>
              <a:uFillTx/>
              <a:latin typeface="+mn-ea"/>
            </a:endParaRPr>
          </a:p>
        </p:txBody>
      </p:sp>
      <p:sp>
        <p:nvSpPr>
          <p:cNvPr id="19" name="文本框 18">
            <a:extLst>
              <a:ext uri="{FF2B5EF4-FFF2-40B4-BE49-F238E27FC236}">
                <a16:creationId xmlns:a16="http://schemas.microsoft.com/office/drawing/2014/main" id="{17BD30F0-97D1-DB46-BF5F-B6DFF5543FEA}"/>
              </a:ext>
            </a:extLst>
          </p:cNvPr>
          <p:cNvSpPr txBox="1"/>
          <p:nvPr/>
        </p:nvSpPr>
        <p:spPr>
          <a:xfrm>
            <a:off x="7269521" y="4599005"/>
            <a:ext cx="1634400" cy="427008"/>
          </a:xfrm>
          <a:prstGeom prst="rect">
            <a:avLst/>
          </a:prstGeom>
          <a:solidFill>
            <a:srgbClr val="FFC000">
              <a:lumMod val="40000"/>
              <a:lumOff val="60000"/>
            </a:srgbClr>
          </a:solidFill>
          <a:effectLst>
            <a:outerShdw blurRad="50800" dist="38100" dir="2700000" algn="tl" rotWithShape="0">
              <a:prstClr val="black">
                <a:alpha val="40000"/>
              </a:prstClr>
            </a:outerShdw>
          </a:effectLst>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n-ea"/>
              </a:rPr>
              <a:t>低成本</a:t>
            </a:r>
            <a:endParaRPr kumimoji="0" lang="en-US" altLang="zh-CN" sz="2000" b="0" i="0" u="none" strike="noStrike" kern="0" cap="none" spc="0" normalizeH="0" baseline="0" noProof="0" dirty="0">
              <a:ln>
                <a:noFill/>
              </a:ln>
              <a:solidFill>
                <a:prstClr val="black"/>
              </a:solidFill>
              <a:effectLst/>
              <a:uLnTx/>
              <a:uFillTx/>
              <a:latin typeface="+mn-ea"/>
            </a:endParaRPr>
          </a:p>
        </p:txBody>
      </p:sp>
      <p:cxnSp>
        <p:nvCxnSpPr>
          <p:cNvPr id="20" name="直线箭头连接符 21">
            <a:extLst>
              <a:ext uri="{FF2B5EF4-FFF2-40B4-BE49-F238E27FC236}">
                <a16:creationId xmlns:a16="http://schemas.microsoft.com/office/drawing/2014/main" id="{8303A66C-9F1A-F173-6134-BE4D8B06FE3E}"/>
              </a:ext>
            </a:extLst>
          </p:cNvPr>
          <p:cNvCxnSpPr>
            <a:cxnSpLocks/>
            <a:stCxn id="8" idx="2"/>
            <a:endCxn id="16" idx="0"/>
          </p:cNvCxnSpPr>
          <p:nvPr/>
        </p:nvCxnSpPr>
        <p:spPr>
          <a:xfrm flipH="1">
            <a:off x="912634" y="3288439"/>
            <a:ext cx="3819898" cy="1325316"/>
          </a:xfrm>
          <a:prstGeom prst="straightConnector1">
            <a:avLst/>
          </a:prstGeom>
          <a:noFill/>
          <a:ln w="25400" cap="flat" cmpd="sng" algn="ctr">
            <a:solidFill>
              <a:srgbClr val="4472C4"/>
            </a:solidFill>
            <a:prstDash val="solid"/>
            <a:miter lim="800000"/>
            <a:tailEnd type="arrow"/>
          </a:ln>
          <a:effectLst>
            <a:outerShdw blurRad="50800" dist="38100" dir="2700000" algn="tl" rotWithShape="0">
              <a:prstClr val="black">
                <a:alpha val="40000"/>
              </a:prstClr>
            </a:outerShdw>
          </a:effectLst>
        </p:spPr>
      </p:cxnSp>
      <p:cxnSp>
        <p:nvCxnSpPr>
          <p:cNvPr id="21" name="直线箭头连接符 22">
            <a:extLst>
              <a:ext uri="{FF2B5EF4-FFF2-40B4-BE49-F238E27FC236}">
                <a16:creationId xmlns:a16="http://schemas.microsoft.com/office/drawing/2014/main" id="{A1BD5ED4-B615-C11B-35D8-E782BDF15851}"/>
              </a:ext>
            </a:extLst>
          </p:cNvPr>
          <p:cNvCxnSpPr>
            <a:cxnSpLocks/>
            <a:stCxn id="8" idx="2"/>
            <a:endCxn id="17" idx="0"/>
          </p:cNvCxnSpPr>
          <p:nvPr/>
        </p:nvCxnSpPr>
        <p:spPr>
          <a:xfrm flipH="1">
            <a:off x="3303274" y="3288439"/>
            <a:ext cx="1429258" cy="1325316"/>
          </a:xfrm>
          <a:prstGeom prst="straightConnector1">
            <a:avLst/>
          </a:prstGeom>
          <a:noFill/>
          <a:ln w="25400" cap="flat" cmpd="sng" algn="ctr">
            <a:solidFill>
              <a:srgbClr val="4472C4"/>
            </a:solidFill>
            <a:prstDash val="solid"/>
            <a:miter lim="800000"/>
            <a:tailEnd type="arrow"/>
          </a:ln>
          <a:effectLst>
            <a:outerShdw blurRad="50800" dist="38100" dir="2700000" algn="tl" rotWithShape="0">
              <a:prstClr val="black">
                <a:alpha val="40000"/>
              </a:prstClr>
            </a:outerShdw>
          </a:effectLst>
        </p:spPr>
      </p:cxnSp>
      <p:cxnSp>
        <p:nvCxnSpPr>
          <p:cNvPr id="22" name="直线箭头连接符 23">
            <a:extLst>
              <a:ext uri="{FF2B5EF4-FFF2-40B4-BE49-F238E27FC236}">
                <a16:creationId xmlns:a16="http://schemas.microsoft.com/office/drawing/2014/main" id="{EE741B0A-9E50-C067-57EB-E31B9E705F49}"/>
              </a:ext>
            </a:extLst>
          </p:cNvPr>
          <p:cNvCxnSpPr>
            <a:cxnSpLocks/>
            <a:stCxn id="8" idx="2"/>
            <a:endCxn id="18" idx="0"/>
          </p:cNvCxnSpPr>
          <p:nvPr/>
        </p:nvCxnSpPr>
        <p:spPr>
          <a:xfrm>
            <a:off x="4732532" y="3288439"/>
            <a:ext cx="1014512" cy="1313298"/>
          </a:xfrm>
          <a:prstGeom prst="straightConnector1">
            <a:avLst/>
          </a:prstGeom>
          <a:noFill/>
          <a:ln w="25400" cap="flat" cmpd="sng" algn="ctr">
            <a:solidFill>
              <a:srgbClr val="4472C4"/>
            </a:solidFill>
            <a:prstDash val="solid"/>
            <a:miter lim="800000"/>
            <a:tailEnd type="arrow"/>
          </a:ln>
          <a:effectLst>
            <a:outerShdw blurRad="50800" dist="38100" dir="2700000" algn="tl" rotWithShape="0">
              <a:prstClr val="black">
                <a:alpha val="40000"/>
              </a:prstClr>
            </a:outerShdw>
          </a:effectLst>
        </p:spPr>
      </p:cxnSp>
      <p:cxnSp>
        <p:nvCxnSpPr>
          <p:cNvPr id="23" name="直线箭头连接符 24">
            <a:extLst>
              <a:ext uri="{FF2B5EF4-FFF2-40B4-BE49-F238E27FC236}">
                <a16:creationId xmlns:a16="http://schemas.microsoft.com/office/drawing/2014/main" id="{E855F4D6-1809-652A-F114-8811BC716998}"/>
              </a:ext>
            </a:extLst>
          </p:cNvPr>
          <p:cNvCxnSpPr>
            <a:cxnSpLocks/>
            <a:stCxn id="8" idx="2"/>
            <a:endCxn id="19" idx="0"/>
          </p:cNvCxnSpPr>
          <p:nvPr/>
        </p:nvCxnSpPr>
        <p:spPr>
          <a:xfrm>
            <a:off x="4732532" y="3288439"/>
            <a:ext cx="3354189" cy="1310566"/>
          </a:xfrm>
          <a:prstGeom prst="straightConnector1">
            <a:avLst/>
          </a:prstGeom>
          <a:noFill/>
          <a:ln w="25400" cap="flat" cmpd="sng" algn="ctr">
            <a:solidFill>
              <a:srgbClr val="4472C4"/>
            </a:solidFill>
            <a:prstDash val="solid"/>
            <a:miter lim="800000"/>
            <a:tailEnd type="arrow"/>
          </a:ln>
          <a:effectLst>
            <a:outerShdw blurRad="50800" dist="38100" dir="2700000" algn="tl" rotWithShape="0">
              <a:prstClr val="black">
                <a:alpha val="40000"/>
              </a:prstClr>
            </a:outerShdw>
          </a:effectLst>
        </p:spPr>
      </p:cxnSp>
      <p:sp>
        <p:nvSpPr>
          <p:cNvPr id="24" name="文本框 23">
            <a:extLst>
              <a:ext uri="{FF2B5EF4-FFF2-40B4-BE49-F238E27FC236}">
                <a16:creationId xmlns:a16="http://schemas.microsoft.com/office/drawing/2014/main" id="{C8817E85-96A0-F405-1FEC-6D7010197BF2}"/>
              </a:ext>
            </a:extLst>
          </p:cNvPr>
          <p:cNvSpPr txBox="1"/>
          <p:nvPr/>
        </p:nvSpPr>
        <p:spPr>
          <a:xfrm>
            <a:off x="-31478" y="5171435"/>
            <a:ext cx="1858201" cy="646331"/>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a:ln>
                  <a:noFill/>
                </a:ln>
                <a:solidFill>
                  <a:prstClr val="black"/>
                </a:solidFill>
                <a:effectLst/>
                <a:uLnTx/>
                <a:uFillTx/>
                <a:latin typeface="+mn-ea"/>
              </a:rPr>
              <a:t>离散事件仿真</a:t>
            </a:r>
            <a:endParaRPr kumimoji="1" lang="en-US" altLang="zh-CN" sz="1800" b="0" i="0" u="none" strike="noStrike" kern="0" cap="none" spc="0" normalizeH="0" baseline="0" noProof="0">
              <a:ln>
                <a:noFill/>
              </a:ln>
              <a:solidFill>
                <a:prstClr val="black"/>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a:ln>
                  <a:noFill/>
                </a:ln>
                <a:solidFill>
                  <a:prstClr val="black"/>
                </a:solidFill>
                <a:effectLst/>
                <a:uLnTx/>
                <a:uFillTx/>
                <a:latin typeface="+mn-ea"/>
              </a:rPr>
              <a:t>正确性保证</a:t>
            </a:r>
          </a:p>
        </p:txBody>
      </p:sp>
      <p:sp>
        <p:nvSpPr>
          <p:cNvPr id="25" name="文本框 24">
            <a:extLst>
              <a:ext uri="{FF2B5EF4-FFF2-40B4-BE49-F238E27FC236}">
                <a16:creationId xmlns:a16="http://schemas.microsoft.com/office/drawing/2014/main" id="{889222E5-D9AC-FFBF-96D5-3524AB151CA7}"/>
              </a:ext>
            </a:extLst>
          </p:cNvPr>
          <p:cNvSpPr txBox="1"/>
          <p:nvPr/>
        </p:nvSpPr>
        <p:spPr>
          <a:xfrm>
            <a:off x="2211849" y="5171435"/>
            <a:ext cx="2089033" cy="369332"/>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dirty="0">
                <a:ln>
                  <a:noFill/>
                </a:ln>
                <a:solidFill>
                  <a:prstClr val="black"/>
                </a:solidFill>
                <a:effectLst/>
                <a:uLnTx/>
                <a:uFillTx/>
                <a:latin typeface="+mn-ea"/>
              </a:rPr>
              <a:t>支持分布式并行</a:t>
            </a:r>
            <a:endParaRPr kumimoji="1" lang="en-US" altLang="zh-CN" sz="1800" b="0" i="0" u="none" strike="noStrike" kern="0" cap="none" spc="0" normalizeH="0" baseline="0" noProof="0" dirty="0">
              <a:ln>
                <a:noFill/>
              </a:ln>
              <a:solidFill>
                <a:prstClr val="black"/>
              </a:solidFill>
              <a:effectLst/>
              <a:uLnTx/>
              <a:uFillTx/>
              <a:latin typeface="+mn-ea"/>
            </a:endParaRPr>
          </a:p>
        </p:txBody>
      </p:sp>
      <p:sp>
        <p:nvSpPr>
          <p:cNvPr id="26" name="文本框 25">
            <a:extLst>
              <a:ext uri="{FF2B5EF4-FFF2-40B4-BE49-F238E27FC236}">
                <a16:creationId xmlns:a16="http://schemas.microsoft.com/office/drawing/2014/main" id="{F94125B2-75E9-646E-BEB9-801E91B07116}"/>
              </a:ext>
            </a:extLst>
          </p:cNvPr>
          <p:cNvSpPr txBox="1"/>
          <p:nvPr/>
        </p:nvSpPr>
        <p:spPr>
          <a:xfrm>
            <a:off x="6873833" y="5171435"/>
            <a:ext cx="2313056" cy="646331"/>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dirty="0">
                <a:ln>
                  <a:noFill/>
                </a:ln>
                <a:solidFill>
                  <a:prstClr val="black"/>
                </a:solidFill>
                <a:effectLst/>
                <a:uLnTx/>
                <a:uFillTx/>
                <a:latin typeface="+mn-ea"/>
              </a:rPr>
              <a:t>仅用</a:t>
            </a:r>
            <a:r>
              <a:rPr kumimoji="1" lang="en-US" altLang="zh-CN" sz="1800" b="0" i="0" u="none" strike="noStrike" kern="0" cap="none" spc="0" normalizeH="0" baseline="0" noProof="0" dirty="0">
                <a:ln>
                  <a:noFill/>
                </a:ln>
                <a:solidFill>
                  <a:prstClr val="black"/>
                </a:solidFill>
                <a:effectLst/>
                <a:uLnTx/>
                <a:uFillTx/>
                <a:latin typeface="+mn-ea"/>
              </a:rPr>
              <a:t>CPU</a:t>
            </a:r>
            <a:r>
              <a:rPr kumimoji="1" lang="zh-CN" altLang="en-US" sz="1800" b="0" i="0" u="none" strike="noStrike" kern="0" cap="none" spc="0" normalizeH="0" baseline="0" noProof="0" dirty="0">
                <a:ln>
                  <a:noFill/>
                </a:ln>
                <a:solidFill>
                  <a:prstClr val="black"/>
                </a:solidFill>
                <a:effectLst/>
                <a:uLnTx/>
                <a:uFillTx/>
                <a:latin typeface="+mn-ea"/>
              </a:rPr>
              <a:t>就能快速完成仿真</a:t>
            </a:r>
            <a:endParaRPr kumimoji="1" lang="en-US" altLang="zh-CN" sz="1800" b="0" i="0" u="none" strike="noStrike" kern="0" cap="none" spc="0" normalizeH="0" baseline="0" noProof="0" dirty="0">
              <a:ln>
                <a:noFill/>
              </a:ln>
              <a:solidFill>
                <a:prstClr val="black"/>
              </a:solidFill>
              <a:effectLst/>
              <a:uLnTx/>
              <a:uFillTx/>
              <a:latin typeface="+mn-ea"/>
            </a:endParaRPr>
          </a:p>
        </p:txBody>
      </p:sp>
      <p:sp>
        <p:nvSpPr>
          <p:cNvPr id="27" name="文本框 26">
            <a:extLst>
              <a:ext uri="{FF2B5EF4-FFF2-40B4-BE49-F238E27FC236}">
                <a16:creationId xmlns:a16="http://schemas.microsoft.com/office/drawing/2014/main" id="{F0CB3815-E39F-CD0B-6A26-41CACD0987B3}"/>
              </a:ext>
            </a:extLst>
          </p:cNvPr>
          <p:cNvSpPr txBox="1"/>
          <p:nvPr/>
        </p:nvSpPr>
        <p:spPr>
          <a:xfrm>
            <a:off x="4489360" y="5174167"/>
            <a:ext cx="2557110" cy="923330"/>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0" cap="none" spc="0" normalizeH="0" baseline="0" noProof="0" dirty="0">
                <a:ln>
                  <a:noFill/>
                </a:ln>
                <a:solidFill>
                  <a:prstClr val="black"/>
                </a:solidFill>
                <a:effectLst/>
                <a:uLnTx/>
                <a:uFillTx/>
                <a:latin typeface="+mn-ea"/>
              </a:rPr>
              <a:t>CPU</a:t>
            </a:r>
            <a:r>
              <a:rPr kumimoji="1" lang="zh-CN" altLang="en-US" sz="1800" b="0" i="0" u="none" strike="noStrike" kern="0" cap="none" spc="0" normalizeH="0" baseline="0" noProof="0" dirty="0">
                <a:ln>
                  <a:noFill/>
                </a:ln>
                <a:solidFill>
                  <a:prstClr val="black"/>
                </a:solidFill>
                <a:effectLst/>
                <a:uLnTx/>
                <a:uFillTx/>
                <a:latin typeface="+mn-ea"/>
              </a:rPr>
              <a:t>缓存友好</a:t>
            </a:r>
            <a:endParaRPr kumimoji="1" lang="en-US" altLang="zh-CN" sz="1800" b="0" i="0" u="none" strike="noStrike" kern="0" cap="none" spc="0" normalizeH="0" baseline="0" noProof="0" dirty="0">
              <a:ln>
                <a:noFill/>
              </a:ln>
              <a:solidFill>
                <a:prstClr val="black"/>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dirty="0">
                <a:ln>
                  <a:noFill/>
                </a:ln>
                <a:solidFill>
                  <a:prstClr val="black"/>
                </a:solidFill>
                <a:effectLst/>
                <a:uLnTx/>
                <a:uFillTx/>
                <a:latin typeface="+mn-ea"/>
              </a:rPr>
              <a:t>内存友好</a:t>
            </a:r>
            <a:endParaRPr kumimoji="1" lang="en-US" altLang="zh-CN" sz="1800" b="0" i="0" u="none" strike="noStrike" kern="0" cap="none" spc="0" normalizeH="0" baseline="0" noProof="0" dirty="0">
              <a:ln>
                <a:noFill/>
              </a:ln>
              <a:solidFill>
                <a:prstClr val="black"/>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0" i="0" u="none" strike="noStrike" kern="0" cap="none" spc="0" normalizeH="0" baseline="0" noProof="0" dirty="0">
                <a:ln>
                  <a:noFill/>
                </a:ln>
                <a:solidFill>
                  <a:prstClr val="black"/>
                </a:solidFill>
                <a:effectLst/>
                <a:uLnTx/>
                <a:uFillTx/>
                <a:latin typeface="+mn-ea"/>
              </a:rPr>
              <a:t>多核</a:t>
            </a:r>
            <a:r>
              <a:rPr kumimoji="1" lang="en-US" altLang="zh-CN" sz="1800" b="0" i="0" u="none" strike="noStrike" kern="0" cap="none" spc="0" normalizeH="0" baseline="0" noProof="0" dirty="0">
                <a:ln>
                  <a:noFill/>
                </a:ln>
                <a:solidFill>
                  <a:prstClr val="black"/>
                </a:solidFill>
                <a:effectLst/>
                <a:uLnTx/>
                <a:uFillTx/>
                <a:latin typeface="+mn-ea"/>
              </a:rPr>
              <a:t>CPU</a:t>
            </a:r>
            <a:r>
              <a:rPr kumimoji="1" lang="zh-CN" altLang="en-US" sz="1800" b="0" i="0" u="none" strike="noStrike" kern="0" cap="none" spc="0" normalizeH="0" baseline="0" noProof="0" dirty="0">
                <a:ln>
                  <a:noFill/>
                </a:ln>
                <a:solidFill>
                  <a:prstClr val="black"/>
                </a:solidFill>
                <a:effectLst/>
                <a:uLnTx/>
                <a:uFillTx/>
                <a:latin typeface="+mn-ea"/>
              </a:rPr>
              <a:t>并行效率高</a:t>
            </a:r>
            <a:endParaRPr kumimoji="1" lang="en-US" altLang="zh-CN" sz="1800" b="0" i="0" u="none" strike="noStrike" kern="0" cap="none" spc="0" normalizeH="0" baseline="0" noProof="0" dirty="0">
              <a:ln>
                <a:noFill/>
              </a:ln>
              <a:solidFill>
                <a:prstClr val="black"/>
              </a:solidFill>
              <a:effectLst/>
              <a:uLnTx/>
              <a:uFillTx/>
              <a:latin typeface="+mn-ea"/>
            </a:endParaRPr>
          </a:p>
        </p:txBody>
      </p:sp>
      <p:sp>
        <p:nvSpPr>
          <p:cNvPr id="4" name="文本框 3">
            <a:extLst>
              <a:ext uri="{FF2B5EF4-FFF2-40B4-BE49-F238E27FC236}">
                <a16:creationId xmlns:a16="http://schemas.microsoft.com/office/drawing/2014/main" id="{38AF37F1-DCB7-1064-620B-360457CB55E6}"/>
              </a:ext>
            </a:extLst>
          </p:cNvPr>
          <p:cNvSpPr txBox="1"/>
          <p:nvPr/>
        </p:nvSpPr>
        <p:spPr>
          <a:xfrm>
            <a:off x="0" y="6126622"/>
            <a:ext cx="9679594" cy="584775"/>
          </a:xfrm>
          <a:prstGeom prst="rect">
            <a:avLst/>
          </a:prstGeom>
          <a:noFill/>
        </p:spPr>
        <p:txBody>
          <a:bodyPr wrap="square">
            <a:spAutoFit/>
          </a:bodyPr>
          <a:lstStyle/>
          <a:p>
            <a:pPr marL="342900" indent="-342900" defTabSz="685800">
              <a:buFont typeface="Wingdings" panose="05000000000000000000" pitchFamily="2" charset="2"/>
              <a:buChar char="p"/>
            </a:pPr>
            <a:r>
              <a:rPr lang="zh-CN" altLang="en-US" sz="1600" dirty="0">
                <a:latin typeface="Segoe UI"/>
                <a:ea typeface="微软雅黑"/>
              </a:rPr>
              <a:t>已发布稳定版本</a:t>
            </a:r>
            <a:r>
              <a:rPr lang="en-US" altLang="zh-CN" sz="1600" dirty="0">
                <a:latin typeface="Segoe UI"/>
                <a:ea typeface="微软雅黑"/>
              </a:rPr>
              <a:t>v0.1</a:t>
            </a:r>
            <a:r>
              <a:rPr lang="zh-CN" altLang="en-US" sz="1600" dirty="0">
                <a:latin typeface="Segoe UI"/>
                <a:ea typeface="微软雅黑"/>
              </a:rPr>
              <a:t>：</a:t>
            </a:r>
            <a:r>
              <a:rPr lang="zh-CN" altLang="en-US" sz="1600" dirty="0">
                <a:solidFill>
                  <a:schemeClr val="accent2"/>
                </a:solidFill>
                <a:latin typeface="Segoe UI"/>
                <a:ea typeface="微软雅黑"/>
                <a:hlinkClick r:id="rId6"/>
              </a:rPr>
              <a:t>https://github.com/dons2023/Data-Oriented-Network-Simulator</a:t>
            </a:r>
            <a:endParaRPr lang="en-US" altLang="zh-CN" sz="1600" dirty="0">
              <a:solidFill>
                <a:schemeClr val="accent2"/>
              </a:solidFill>
              <a:latin typeface="Segoe UI"/>
              <a:ea typeface="微软雅黑"/>
            </a:endParaRPr>
          </a:p>
          <a:p>
            <a:pPr marL="342900" indent="-342900" defTabSz="685800">
              <a:buFont typeface="Wingdings" panose="05000000000000000000" pitchFamily="2" charset="2"/>
              <a:buChar char="p"/>
            </a:pPr>
            <a:r>
              <a:rPr lang="zh-CN" altLang="en-US" sz="1600" b="1" dirty="0">
                <a:solidFill>
                  <a:schemeClr val="accent2"/>
                </a:solidFill>
                <a:latin typeface="Segoe UI"/>
                <a:ea typeface="微软雅黑"/>
              </a:rPr>
              <a:t>欢迎大家使用！</a:t>
            </a:r>
          </a:p>
        </p:txBody>
      </p:sp>
    </p:spTree>
    <p:extLst>
      <p:ext uri="{BB962C8B-B14F-4D97-AF65-F5344CB8AC3E}">
        <p14:creationId xmlns:p14="http://schemas.microsoft.com/office/powerpoint/2010/main" val="3955000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 y="2506980"/>
            <a:ext cx="9142730" cy="92202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rPr>
              <a:t>谢谢莅临！</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离散事件仿真技术</a:t>
            </a:r>
            <a:endPar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8745927" cy="249299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CN" altLang="en-US"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a:t>
            </a: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离散事件仿真（</a:t>
            </a:r>
            <a:r>
              <a:rPr kumimoji="1"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Discrete Event Simulation, DES</a:t>
            </a: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400" kern="0" dirty="0">
                <a:solidFill>
                  <a:prstClr val="black"/>
                </a:solidFill>
                <a:latin typeface="微软雅黑" panose="020B0503020204020204" pitchFamily="34" charset="-122"/>
                <a:ea typeface="微软雅黑" panose="020B0503020204020204" pitchFamily="34" charset="-122"/>
              </a:rPr>
              <a:t>是网络仿真主流范式</a:t>
            </a:r>
            <a:endParaRPr kumimoji="1" lang="en-US" altLang="zh-CN"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CN" altLang="en-US"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a:t>
            </a:r>
            <a:r>
              <a:rPr kumimoji="1" lang="en-US" altLang="zh-CN"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ns-2/3</a:t>
            </a:r>
            <a:r>
              <a:rPr kumimoji="1" lang="zh-CN" altLang="en-US"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OMNet</a:t>
            </a:r>
            <a:r>
              <a:rPr kumimoji="1" lang="en-US" altLang="zh-CN"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OPNET</a:t>
            </a:r>
            <a:r>
              <a:rPr kumimoji="1" lang="zh-CN" altLang="en-US"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a:t>
            </a:r>
            <a:endParaRPr kumimoji="1" lang="en-US" altLang="zh-CN"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endParaRPr kumimoji="1" lang="en-US" altLang="zh-CN"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buFont typeface="Wingdings" panose="05000000000000000000" pitchFamily="2" charset="2"/>
              <a:buChar char="Ø"/>
              <a:defRPr/>
            </a:pPr>
            <a:r>
              <a:rPr kumimoji="1" lang="zh-CN" altLang="en-US" sz="2400" b="1" i="0" u="none" strike="noStrike" kern="0" cap="none" spc="0" normalizeH="0" baseline="0" noProof="0" dirty="0">
                <a:ln>
                  <a:noFill/>
                </a:ln>
                <a:solidFill>
                  <a:srgbClr val="70AD47"/>
                </a:solidFill>
                <a:effectLst/>
                <a:uLnTx/>
                <a:uFillTx/>
                <a:latin typeface="+mj-ea"/>
                <a:ea typeface="+mj-ea"/>
              </a:rPr>
              <a:t>高保真</a:t>
            </a:r>
            <a:endParaRPr kumimoji="1" lang="en-US" altLang="zh-CN" sz="2400" b="1" i="0" u="none" strike="noStrike" kern="0" cap="none" spc="0" normalizeH="0" baseline="0" noProof="0" dirty="0">
              <a:ln>
                <a:noFill/>
              </a:ln>
              <a:solidFill>
                <a:srgbClr val="70AD47"/>
              </a:solidFill>
              <a:effectLst/>
              <a:uLnTx/>
              <a:uFillTx/>
              <a:latin typeface="+mj-ea"/>
              <a:ea typeface="+mj-ea"/>
            </a:endParaRPr>
          </a:p>
          <a:p>
            <a:pPr marL="800100" lvl="1" indent="-342900">
              <a:buFont typeface="Wingdings" panose="05000000000000000000" pitchFamily="2" charset="2"/>
              <a:buChar char="Ø"/>
              <a:defRPr/>
            </a:pPr>
            <a:r>
              <a:rPr kumimoji="1" lang="zh-CN" altLang="en-US" sz="2400" b="1" kern="0" dirty="0">
                <a:solidFill>
                  <a:srgbClr val="70AD47"/>
                </a:solidFill>
                <a:latin typeface="+mj-ea"/>
                <a:ea typeface="+mj-ea"/>
              </a:rPr>
              <a:t>低成本</a:t>
            </a:r>
            <a:endParaRPr kumimoji="1" lang="en-US" altLang="zh-CN" sz="2400" b="1" kern="0" dirty="0">
              <a:solidFill>
                <a:srgbClr val="70AD47"/>
              </a:solidFill>
              <a:latin typeface="+mj-ea"/>
              <a:ea typeface="+mj-ea"/>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endParaRPr kumimoji="1" lang="zh-CN" altLang="en-US"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id="{4E41051B-EB2E-9398-8B18-DE9E16EF2480}"/>
              </a:ext>
            </a:extLst>
          </p:cNvPr>
          <p:cNvGrpSpPr/>
          <p:nvPr/>
        </p:nvGrpSpPr>
        <p:grpSpPr>
          <a:xfrm>
            <a:off x="6551304" y="1354790"/>
            <a:ext cx="2634340" cy="3005609"/>
            <a:chOff x="4645054" y="3734916"/>
            <a:chExt cx="2634340" cy="3005609"/>
          </a:xfrm>
        </p:grpSpPr>
        <p:cxnSp>
          <p:nvCxnSpPr>
            <p:cNvPr id="15" name="直线连接符 247">
              <a:extLst>
                <a:ext uri="{FF2B5EF4-FFF2-40B4-BE49-F238E27FC236}">
                  <a16:creationId xmlns:a16="http://schemas.microsoft.com/office/drawing/2014/main" id="{DC6372D7-84EF-AE94-6CB7-AAA1C82A1D88}"/>
                </a:ext>
              </a:extLst>
            </p:cNvPr>
            <p:cNvCxnSpPr>
              <a:cxnSpLocks/>
            </p:cNvCxnSpPr>
            <p:nvPr/>
          </p:nvCxnSpPr>
          <p:spPr>
            <a:xfrm flipH="1" flipV="1">
              <a:off x="5444137" y="4172955"/>
              <a:ext cx="567" cy="2567570"/>
            </a:xfrm>
            <a:prstGeom prst="line">
              <a:avLst/>
            </a:prstGeom>
            <a:noFill/>
            <a:ln w="25400" cap="flat" cmpd="sng" algn="ctr">
              <a:solidFill>
                <a:sysClr val="windowText" lastClr="000000"/>
              </a:solidFill>
              <a:prstDash val="solid"/>
              <a:miter lim="800000"/>
              <a:headEnd type="arrow"/>
              <a:tailEnd type="oval"/>
            </a:ln>
            <a:effectLst/>
          </p:spPr>
        </p:cxnSp>
        <p:sp>
          <p:nvSpPr>
            <p:cNvPr id="16" name="矩形: 圆角 15">
              <a:extLst>
                <a:ext uri="{FF2B5EF4-FFF2-40B4-BE49-F238E27FC236}">
                  <a16:creationId xmlns:a16="http://schemas.microsoft.com/office/drawing/2014/main" id="{B924181A-EC80-BA6F-B0DC-58C4EB757296}"/>
                </a:ext>
              </a:extLst>
            </p:cNvPr>
            <p:cNvSpPr/>
            <p:nvPr/>
          </p:nvSpPr>
          <p:spPr>
            <a:xfrm>
              <a:off x="5223900" y="4407972"/>
              <a:ext cx="440473" cy="124193"/>
            </a:xfrm>
            <a:prstGeom prst="roundRect">
              <a:avLst/>
            </a:prstGeom>
            <a:solidFill>
              <a:srgbClr val="ED7D31"/>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17" name="矩形: 圆角 16">
              <a:extLst>
                <a:ext uri="{FF2B5EF4-FFF2-40B4-BE49-F238E27FC236}">
                  <a16:creationId xmlns:a16="http://schemas.microsoft.com/office/drawing/2014/main" id="{7E46CD60-FB89-F890-52D4-54F0F3B10E6B}"/>
                </a:ext>
              </a:extLst>
            </p:cNvPr>
            <p:cNvSpPr/>
            <p:nvPr/>
          </p:nvSpPr>
          <p:spPr>
            <a:xfrm>
              <a:off x="5217886" y="4641864"/>
              <a:ext cx="440473" cy="124193"/>
            </a:xfrm>
            <a:prstGeom prst="roundRect">
              <a:avLst/>
            </a:prstGeom>
            <a:solidFill>
              <a:srgbClr val="ED7D31"/>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18" name="矩形: 圆角 17">
              <a:extLst>
                <a:ext uri="{FF2B5EF4-FFF2-40B4-BE49-F238E27FC236}">
                  <a16:creationId xmlns:a16="http://schemas.microsoft.com/office/drawing/2014/main" id="{58E2CDDB-E168-19E6-B608-4FC9EDA6F8E9}"/>
                </a:ext>
              </a:extLst>
            </p:cNvPr>
            <p:cNvSpPr/>
            <p:nvPr/>
          </p:nvSpPr>
          <p:spPr>
            <a:xfrm>
              <a:off x="5217885" y="4864892"/>
              <a:ext cx="440473" cy="124193"/>
            </a:xfrm>
            <a:prstGeom prst="roundRect">
              <a:avLst/>
            </a:prstGeom>
            <a:solidFill>
              <a:srgbClr val="FFC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19" name="矩形: 圆角 18">
              <a:extLst>
                <a:ext uri="{FF2B5EF4-FFF2-40B4-BE49-F238E27FC236}">
                  <a16:creationId xmlns:a16="http://schemas.microsoft.com/office/drawing/2014/main" id="{9FFAE8C1-5F35-A434-E840-A93CE960F5E0}"/>
                </a:ext>
              </a:extLst>
            </p:cNvPr>
            <p:cNvSpPr/>
            <p:nvPr/>
          </p:nvSpPr>
          <p:spPr>
            <a:xfrm>
              <a:off x="5224469" y="5093857"/>
              <a:ext cx="440473" cy="124193"/>
            </a:xfrm>
            <a:prstGeom prst="roundRect">
              <a:avLst/>
            </a:prstGeom>
            <a:solidFill>
              <a:srgbClr val="A5A5A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20" name="矩形: 圆角 19">
              <a:extLst>
                <a:ext uri="{FF2B5EF4-FFF2-40B4-BE49-F238E27FC236}">
                  <a16:creationId xmlns:a16="http://schemas.microsoft.com/office/drawing/2014/main" id="{59E56D17-99BA-29C3-2745-79C3A6327EB8}"/>
                </a:ext>
              </a:extLst>
            </p:cNvPr>
            <p:cNvSpPr/>
            <p:nvPr/>
          </p:nvSpPr>
          <p:spPr>
            <a:xfrm>
              <a:off x="5224468" y="5329245"/>
              <a:ext cx="440473" cy="124193"/>
            </a:xfrm>
            <a:prstGeom prst="round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21" name="矩形: 圆角 20">
              <a:extLst>
                <a:ext uri="{FF2B5EF4-FFF2-40B4-BE49-F238E27FC236}">
                  <a16:creationId xmlns:a16="http://schemas.microsoft.com/office/drawing/2014/main" id="{D8822E4E-383F-483A-1DDF-C724458A263C}"/>
                </a:ext>
              </a:extLst>
            </p:cNvPr>
            <p:cNvSpPr/>
            <p:nvPr/>
          </p:nvSpPr>
          <p:spPr>
            <a:xfrm>
              <a:off x="5223897" y="6187502"/>
              <a:ext cx="440473" cy="124193"/>
            </a:xfrm>
            <a:prstGeom prst="roundRect">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22" name="矩形: 圆角 21">
              <a:extLst>
                <a:ext uri="{FF2B5EF4-FFF2-40B4-BE49-F238E27FC236}">
                  <a16:creationId xmlns:a16="http://schemas.microsoft.com/office/drawing/2014/main" id="{67D3F521-46C2-8AFD-0E68-1497F37F96D7}"/>
                </a:ext>
              </a:extLst>
            </p:cNvPr>
            <p:cNvSpPr/>
            <p:nvPr/>
          </p:nvSpPr>
          <p:spPr>
            <a:xfrm>
              <a:off x="5206384" y="6422786"/>
              <a:ext cx="440473" cy="124193"/>
            </a:xfrm>
            <a:prstGeom prst="roundRect">
              <a:avLst/>
            </a:prstGeom>
            <a:solidFill>
              <a:srgbClr val="4472C4"/>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23" name="文本框 22">
              <a:extLst>
                <a:ext uri="{FF2B5EF4-FFF2-40B4-BE49-F238E27FC236}">
                  <a16:creationId xmlns:a16="http://schemas.microsoft.com/office/drawing/2014/main" id="{0F23E10C-DA90-CC3F-8EB9-9BD6A24A9540}"/>
                </a:ext>
              </a:extLst>
            </p:cNvPr>
            <p:cNvSpPr txBox="1"/>
            <p:nvPr/>
          </p:nvSpPr>
          <p:spPr>
            <a:xfrm>
              <a:off x="4645054" y="3734916"/>
              <a:ext cx="1569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ea typeface="微软雅黑"/>
                  <a:cs typeface="Arial" panose="020B0604020202020204" pitchFamily="34" charset="0"/>
                </a:rPr>
                <a:t>仿真执行</a:t>
              </a:r>
              <a:r>
                <a:rPr lang="zh-CN" altLang="en-US" b="1" kern="0" dirty="0">
                  <a:solidFill>
                    <a:schemeClr val="bg1"/>
                  </a:solidFill>
                  <a:ea typeface="微软雅黑"/>
                  <a:cs typeface="Arial" panose="020B0604020202020204" pitchFamily="34" charset="0"/>
                </a:rPr>
                <a:t>过程</a:t>
              </a:r>
              <a:endParaRPr kumimoji="0" lang="zh-CN" altLang="en-US" sz="1800" b="1"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7C4846A-4A0C-7970-5164-3AB7B5618EBA}"/>
                    </a:ext>
                  </a:extLst>
                </p:cNvPr>
                <p:cNvSpPr txBox="1"/>
                <p:nvPr/>
              </p:nvSpPr>
              <p:spPr>
                <a:xfrm>
                  <a:off x="5664378" y="4328003"/>
                  <a:ext cx="128849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sending at </a:t>
                  </a:r>
                  <a14:m>
                    <m:oMath xmlns:m="http://schemas.openxmlformats.org/officeDocument/2006/math">
                      <m:sSub>
                        <m:sSubPr>
                          <m:ctrlP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ctrlPr>
                        </m:sSubPr>
                        <m:e>
                          <m: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t>𝑡</m:t>
                          </m:r>
                        </m:e>
                        <m:sub>
                          <m: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t>0</m:t>
                          </m:r>
                        </m:sub>
                      </m:sSub>
                    </m:oMath>
                  </a14:m>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 ns</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mc:Choice>
          <mc:Fallback xmlns="">
            <p:sp>
              <p:nvSpPr>
                <p:cNvPr id="24" name="文本框 23">
                  <a:extLst>
                    <a:ext uri="{FF2B5EF4-FFF2-40B4-BE49-F238E27FC236}">
                      <a16:creationId xmlns:a16="http://schemas.microsoft.com/office/drawing/2014/main" id="{77C4846A-4A0C-7970-5164-3AB7B5618EBA}"/>
                    </a:ext>
                  </a:extLst>
                </p:cNvPr>
                <p:cNvSpPr txBox="1">
                  <a:spLocks noRot="1" noChangeAspect="1" noMove="1" noResize="1" noEditPoints="1" noAdjustHandles="1" noChangeArrowheads="1" noChangeShapeType="1" noTextEdit="1"/>
                </p:cNvSpPr>
                <p:nvPr/>
              </p:nvSpPr>
              <p:spPr>
                <a:xfrm>
                  <a:off x="5664378" y="4328003"/>
                  <a:ext cx="1288494" cy="276999"/>
                </a:xfrm>
                <a:prstGeom prst="rect">
                  <a:avLst/>
                </a:prstGeom>
                <a:blipFill>
                  <a:blip r:embed="rId5"/>
                  <a:stretch>
                    <a:fillRect l="-474" t="-4444" b="-15556"/>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B775B129-FB4D-A468-7A47-253B38B85239}"/>
                </a:ext>
              </a:extLst>
            </p:cNvPr>
            <p:cNvSpPr txBox="1"/>
            <p:nvPr/>
          </p:nvSpPr>
          <p:spPr>
            <a:xfrm>
              <a:off x="5658358" y="4766641"/>
              <a:ext cx="129234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packet enqueue</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26" name="文本框 25">
              <a:extLst>
                <a:ext uri="{FF2B5EF4-FFF2-40B4-BE49-F238E27FC236}">
                  <a16:creationId xmlns:a16="http://schemas.microsoft.com/office/drawing/2014/main" id="{ACB7A01B-4B63-588B-4D99-C1F17AA93FE5}"/>
                </a:ext>
              </a:extLst>
            </p:cNvPr>
            <p:cNvSpPr txBox="1"/>
            <p:nvPr/>
          </p:nvSpPr>
          <p:spPr>
            <a:xfrm>
              <a:off x="5646857" y="5013364"/>
              <a:ext cx="13949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forwarding packet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27" name="文本框 26">
              <a:extLst>
                <a:ext uri="{FF2B5EF4-FFF2-40B4-BE49-F238E27FC236}">
                  <a16:creationId xmlns:a16="http://schemas.microsoft.com/office/drawing/2014/main" id="{05CB7602-4B6B-191A-8D4C-986C08224F5D}"/>
                </a:ext>
              </a:extLst>
            </p:cNvPr>
            <p:cNvSpPr txBox="1"/>
            <p:nvPr/>
          </p:nvSpPr>
          <p:spPr>
            <a:xfrm>
              <a:off x="5636555" y="5268267"/>
              <a:ext cx="139653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transmitting event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28" name="文本框 27">
              <a:extLst>
                <a:ext uri="{FF2B5EF4-FFF2-40B4-BE49-F238E27FC236}">
                  <a16:creationId xmlns:a16="http://schemas.microsoft.com/office/drawing/2014/main" id="{482A065B-D587-4038-F977-5E1ABC8552A2}"/>
                </a:ext>
              </a:extLst>
            </p:cNvPr>
            <p:cNvSpPr txBox="1"/>
            <p:nvPr/>
          </p:nvSpPr>
          <p:spPr>
            <a:xfrm>
              <a:off x="5610796" y="6356991"/>
              <a:ext cx="166859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triggering ACK packet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4557CEA0-B89A-5547-4DAA-C7255C8378C0}"/>
                    </a:ext>
                  </a:extLst>
                </p:cNvPr>
                <p:cNvSpPr txBox="1"/>
                <p:nvPr/>
              </p:nvSpPr>
              <p:spPr>
                <a:xfrm>
                  <a:off x="5664378" y="4540793"/>
                  <a:ext cx="128490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sending at </a:t>
                  </a:r>
                  <a14:m>
                    <m:oMath xmlns:m="http://schemas.openxmlformats.org/officeDocument/2006/math">
                      <m:sSub>
                        <m:sSubPr>
                          <m:ctrlP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ctrlPr>
                        </m:sSubPr>
                        <m:e>
                          <m: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t>𝑡</m:t>
                          </m:r>
                        </m:e>
                        <m:sub>
                          <m:r>
                            <a:rPr kumimoji="0" lang="en-US" altLang="zh-CN" sz="1200" b="0" i="1" u="none" strike="noStrike" kern="0" cap="none" spc="0" normalizeH="0" baseline="0" noProof="0" smtClean="0">
                              <a:ln>
                                <a:noFill/>
                              </a:ln>
                              <a:solidFill>
                                <a:schemeClr val="bg1"/>
                              </a:solidFill>
                              <a:effectLst/>
                              <a:uLnTx/>
                              <a:uFillTx/>
                              <a:latin typeface="Cambria Math" panose="02040503050406030204" pitchFamily="18" charset="0"/>
                              <a:cs typeface="Arial" panose="020B0604020202020204" pitchFamily="34" charset="0"/>
                            </a:rPr>
                            <m:t>1</m:t>
                          </m:r>
                        </m:sub>
                      </m:sSub>
                    </m:oMath>
                  </a14:m>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 ns</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mc:Choice>
          <mc:Fallback xmlns="">
            <p:sp>
              <p:nvSpPr>
                <p:cNvPr id="29" name="文本框 28">
                  <a:extLst>
                    <a:ext uri="{FF2B5EF4-FFF2-40B4-BE49-F238E27FC236}">
                      <a16:creationId xmlns:a16="http://schemas.microsoft.com/office/drawing/2014/main" id="{4557CEA0-B89A-5547-4DAA-C7255C8378C0}"/>
                    </a:ext>
                  </a:extLst>
                </p:cNvPr>
                <p:cNvSpPr txBox="1">
                  <a:spLocks noRot="1" noChangeAspect="1" noMove="1" noResize="1" noEditPoints="1" noAdjustHandles="1" noChangeArrowheads="1" noChangeShapeType="1" noTextEdit="1"/>
                </p:cNvSpPr>
                <p:nvPr/>
              </p:nvSpPr>
              <p:spPr>
                <a:xfrm>
                  <a:off x="5664378" y="4540793"/>
                  <a:ext cx="1284904" cy="276999"/>
                </a:xfrm>
                <a:prstGeom prst="rect">
                  <a:avLst/>
                </a:prstGeom>
                <a:blipFill>
                  <a:blip r:embed="rId6"/>
                  <a:stretch>
                    <a:fillRect l="-474" t="-2174" b="-13043"/>
                  </a:stretch>
                </a:blipFill>
              </p:spPr>
              <p:txBody>
                <a:bodyPr/>
                <a:lstStyle/>
                <a:p>
                  <a:r>
                    <a:rPr lang="zh-CN" altLang="en-US">
                      <a:noFill/>
                    </a:rPr>
                    <a:t> </a:t>
                  </a:r>
                </a:p>
              </p:txBody>
            </p:sp>
          </mc:Fallback>
        </mc:AlternateContent>
        <p:sp>
          <p:nvSpPr>
            <p:cNvPr id="30" name="矩形: 圆角 29">
              <a:extLst>
                <a:ext uri="{FF2B5EF4-FFF2-40B4-BE49-F238E27FC236}">
                  <a16:creationId xmlns:a16="http://schemas.microsoft.com/office/drawing/2014/main" id="{0D821766-C6B0-646A-197E-1F0759759346}"/>
                </a:ext>
              </a:extLst>
            </p:cNvPr>
            <p:cNvSpPr/>
            <p:nvPr/>
          </p:nvSpPr>
          <p:spPr>
            <a:xfrm>
              <a:off x="5217885" y="5535203"/>
              <a:ext cx="440473" cy="124193"/>
            </a:xfrm>
            <a:prstGeom prst="roundRect">
              <a:avLst/>
            </a:prstGeom>
            <a:solidFill>
              <a:srgbClr val="FFC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31" name="矩形: 圆角 30">
              <a:extLst>
                <a:ext uri="{FF2B5EF4-FFF2-40B4-BE49-F238E27FC236}">
                  <a16:creationId xmlns:a16="http://schemas.microsoft.com/office/drawing/2014/main" id="{7C73FF79-F6AC-E50E-6411-94CBF75A3A45}"/>
                </a:ext>
              </a:extLst>
            </p:cNvPr>
            <p:cNvSpPr/>
            <p:nvPr/>
          </p:nvSpPr>
          <p:spPr>
            <a:xfrm>
              <a:off x="5224469" y="5764168"/>
              <a:ext cx="440473" cy="124193"/>
            </a:xfrm>
            <a:prstGeom prst="roundRect">
              <a:avLst/>
            </a:prstGeom>
            <a:solidFill>
              <a:srgbClr val="A5A5A5"/>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32" name="矩形: 圆角 31">
              <a:extLst>
                <a:ext uri="{FF2B5EF4-FFF2-40B4-BE49-F238E27FC236}">
                  <a16:creationId xmlns:a16="http://schemas.microsoft.com/office/drawing/2014/main" id="{E2308B20-A122-70D8-D19C-A0F111F9550E}"/>
                </a:ext>
              </a:extLst>
            </p:cNvPr>
            <p:cNvSpPr/>
            <p:nvPr/>
          </p:nvSpPr>
          <p:spPr>
            <a:xfrm>
              <a:off x="5224468" y="5999556"/>
              <a:ext cx="440473" cy="124193"/>
            </a:xfrm>
            <a:prstGeom prst="round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Segoe UI"/>
                <a:ea typeface="微软雅黑"/>
                <a:cs typeface="+mn-cs"/>
              </a:endParaRPr>
            </a:p>
          </p:txBody>
        </p:sp>
        <p:sp>
          <p:nvSpPr>
            <p:cNvPr id="33" name="文本框 32">
              <a:extLst>
                <a:ext uri="{FF2B5EF4-FFF2-40B4-BE49-F238E27FC236}">
                  <a16:creationId xmlns:a16="http://schemas.microsoft.com/office/drawing/2014/main" id="{CE2A6424-9F6F-1210-7315-F3CD369D00CE}"/>
                </a:ext>
              </a:extLst>
            </p:cNvPr>
            <p:cNvSpPr txBox="1"/>
            <p:nvPr/>
          </p:nvSpPr>
          <p:spPr>
            <a:xfrm>
              <a:off x="5658358" y="5436952"/>
              <a:ext cx="129234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packet enqueue</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34" name="文本框 33">
              <a:extLst>
                <a:ext uri="{FF2B5EF4-FFF2-40B4-BE49-F238E27FC236}">
                  <a16:creationId xmlns:a16="http://schemas.microsoft.com/office/drawing/2014/main" id="{76B53BE3-F437-237A-C8ED-7975EF1AEC6A}"/>
                </a:ext>
              </a:extLst>
            </p:cNvPr>
            <p:cNvSpPr txBox="1"/>
            <p:nvPr/>
          </p:nvSpPr>
          <p:spPr>
            <a:xfrm>
              <a:off x="5646857" y="5683675"/>
              <a:ext cx="13949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forwarding packet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35" name="文本框 34">
              <a:extLst>
                <a:ext uri="{FF2B5EF4-FFF2-40B4-BE49-F238E27FC236}">
                  <a16:creationId xmlns:a16="http://schemas.microsoft.com/office/drawing/2014/main" id="{81726429-D84D-1C7D-48D2-B486FA0BD8C8}"/>
                </a:ext>
              </a:extLst>
            </p:cNvPr>
            <p:cNvSpPr txBox="1"/>
            <p:nvPr/>
          </p:nvSpPr>
          <p:spPr>
            <a:xfrm>
              <a:off x="5636555" y="5938578"/>
              <a:ext cx="139653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transmitting event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sp>
          <p:nvSpPr>
            <p:cNvPr id="36" name="文本框 35">
              <a:extLst>
                <a:ext uri="{FF2B5EF4-FFF2-40B4-BE49-F238E27FC236}">
                  <a16:creationId xmlns:a16="http://schemas.microsoft.com/office/drawing/2014/main" id="{032A414D-343A-4F58-3050-07AA4915D8D9}"/>
                </a:ext>
              </a:extLst>
            </p:cNvPr>
            <p:cNvSpPr txBox="1"/>
            <p:nvPr/>
          </p:nvSpPr>
          <p:spPr>
            <a:xfrm>
              <a:off x="5627855" y="6128743"/>
              <a:ext cx="117371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bg1"/>
                  </a:solidFill>
                  <a:effectLst/>
                  <a:uLnTx/>
                  <a:uFillTx/>
                  <a:ea typeface="微软雅黑"/>
                  <a:cs typeface="Arial" panose="020B0604020202020204" pitchFamily="34" charset="0"/>
                </a:rPr>
                <a:t>recving</a:t>
              </a:r>
              <a:r>
                <a:rPr kumimoji="0" lang="en-US" altLang="zh-CN" sz="1200" b="0" i="0" u="none" strike="noStrike" kern="0" cap="none" spc="0" normalizeH="0" baseline="0" noProof="0" dirty="0">
                  <a:ln>
                    <a:noFill/>
                  </a:ln>
                  <a:solidFill>
                    <a:schemeClr val="bg1"/>
                  </a:solidFill>
                  <a:effectLst/>
                  <a:uLnTx/>
                  <a:uFillTx/>
                  <a:ea typeface="微软雅黑"/>
                  <a:cs typeface="Arial" panose="020B0604020202020204" pitchFamily="34" charset="0"/>
                </a:rPr>
                <a:t> packet</a:t>
              </a:r>
              <a:endParaRPr kumimoji="0" lang="zh-CN" altLang="en-US" sz="1200" b="0" i="0" u="none" strike="noStrike" kern="0" cap="none" spc="0" normalizeH="0" baseline="0" noProof="0" dirty="0">
                <a:ln>
                  <a:noFill/>
                </a:ln>
                <a:solidFill>
                  <a:schemeClr val="bg1"/>
                </a:solidFill>
                <a:effectLst/>
                <a:uLnTx/>
                <a:uFillTx/>
                <a:ea typeface="微软雅黑"/>
                <a:cs typeface="Arial" panose="020B0604020202020204" pitchFamily="34" charset="0"/>
              </a:endParaRPr>
            </a:p>
          </p:txBody>
        </p:sp>
      </p:grpSp>
      <p:sp>
        <p:nvSpPr>
          <p:cNvPr id="37" name="文本框 36">
            <a:extLst>
              <a:ext uri="{FF2B5EF4-FFF2-40B4-BE49-F238E27FC236}">
                <a16:creationId xmlns:a16="http://schemas.microsoft.com/office/drawing/2014/main" id="{BB401CEC-FECE-112F-3E3B-C151F32F9CF3}"/>
              </a:ext>
            </a:extLst>
          </p:cNvPr>
          <p:cNvSpPr txBox="1"/>
          <p:nvPr/>
        </p:nvSpPr>
        <p:spPr>
          <a:xfrm>
            <a:off x="108833" y="3745115"/>
            <a:ext cx="9035919" cy="769441"/>
          </a:xfrm>
          <a:prstGeom prst="rect">
            <a:avLst/>
          </a:prstGeom>
          <a:noFill/>
        </p:spPr>
        <p:txBody>
          <a:bodyPr wrap="square" rtlCol="0">
            <a:spAutoFit/>
          </a:bodyPr>
          <a:lstStyle/>
          <a:p>
            <a:pPr marL="342900" indent="-342900">
              <a:buFont typeface="Wingdings" panose="05000000000000000000" pitchFamily="2" charset="2"/>
              <a:buChar char="p"/>
              <a:defRPr/>
            </a:pPr>
            <a:r>
              <a:rPr kumimoji="1" lang="zh-CN" altLang="en-US" sz="2400" b="1" i="0" u="none" strike="noStrike" kern="0" cap="none" spc="0" normalizeH="0" baseline="0" noProof="0" dirty="0">
                <a:ln>
                  <a:noFill/>
                </a:ln>
                <a:solidFill>
                  <a:srgbClr val="C00000"/>
                </a:solidFill>
                <a:effectLst/>
                <a:uLnTx/>
                <a:uFillTx/>
                <a:latin typeface="Arial" panose="020B0604020202020204" pitchFamily="34" charset="0"/>
              </a:rPr>
              <a:t>可扩展性较差</a:t>
            </a:r>
            <a:endParaRPr kumimoji="1" lang="en-US" altLang="zh-CN" sz="2400" b="1" i="0" u="none" strike="noStrike" kern="0" cap="none" spc="0" normalizeH="0" baseline="0" noProof="0" dirty="0">
              <a:ln>
                <a:noFill/>
              </a:ln>
              <a:solidFill>
                <a:srgbClr val="C00000"/>
              </a:solidFill>
              <a:effectLst/>
              <a:uLnTx/>
              <a:uFillTx/>
              <a:latin typeface="Arial" panose="020B0604020202020204" pitchFamily="34" charset="0"/>
            </a:endParaRPr>
          </a:p>
          <a:p>
            <a:pPr marL="800100" lvl="1" indent="-342900">
              <a:buFont typeface="Wingdings" panose="05000000000000000000" pitchFamily="2" charset="2"/>
              <a:buChar char="Ø"/>
              <a:defRPr/>
            </a:pPr>
            <a:r>
              <a:rPr kumimoji="1" lang="en-US" altLang="zh-CN" sz="2000" kern="0" dirty="0" err="1">
                <a:solidFill>
                  <a:prstClr val="black"/>
                </a:solidFill>
                <a:latin typeface="微软雅黑" panose="020B0503020204020204" pitchFamily="34" charset="-122"/>
                <a:ea typeface="微软雅黑" panose="020B0503020204020204" pitchFamily="34" charset="-122"/>
              </a:rPr>
              <a:t>OMNet</a:t>
            </a:r>
            <a:r>
              <a:rPr kumimoji="1" lang="en-US" altLang="zh-CN" sz="2000" kern="0" dirty="0">
                <a:solidFill>
                  <a:prstClr val="black"/>
                </a:solidFill>
                <a:latin typeface="微软雅黑" panose="020B0503020204020204" pitchFamily="34" charset="-122"/>
                <a:ea typeface="微软雅黑" panose="020B0503020204020204" pitchFamily="34" charset="-122"/>
              </a:rPr>
              <a:t>++</a:t>
            </a:r>
            <a:r>
              <a:rPr kumimoji="1" lang="zh-CN" altLang="en-US" sz="2000" kern="0" dirty="0">
                <a:solidFill>
                  <a:prstClr val="black"/>
                </a:solidFill>
                <a:latin typeface="微软雅黑" panose="020B0503020204020204" pitchFamily="34" charset="-122"/>
                <a:ea typeface="微软雅黑" panose="020B0503020204020204" pitchFamily="34" charset="-122"/>
              </a:rPr>
              <a:t>仿真常规</a:t>
            </a:r>
            <a:r>
              <a:rPr kumimoji="1" lang="en-US" altLang="zh-CN" sz="2000" kern="0" dirty="0">
                <a:solidFill>
                  <a:prstClr val="black"/>
                </a:solidFill>
                <a:latin typeface="微软雅黑" panose="020B0503020204020204" pitchFamily="34" charset="-122"/>
                <a:ea typeface="微软雅黑" panose="020B0503020204020204" pitchFamily="34" charset="-122"/>
              </a:rPr>
              <a:t>DCN</a:t>
            </a:r>
            <a:r>
              <a:rPr kumimoji="1" lang="zh-CN" altLang="en-US" sz="2000" kern="0" dirty="0">
                <a:solidFill>
                  <a:prstClr val="black"/>
                </a:solidFill>
                <a:latin typeface="微软雅黑" panose="020B0503020204020204" pitchFamily="34" charset="-122"/>
                <a:ea typeface="微软雅黑" panose="020B0503020204020204" pitchFamily="34" charset="-122"/>
              </a:rPr>
              <a:t>的一秒需要</a:t>
            </a:r>
            <a:r>
              <a:rPr kumimoji="1" lang="zh-CN" altLang="en-US" sz="2000" b="1" kern="0" dirty="0">
                <a:solidFill>
                  <a:srgbClr val="C00000"/>
                </a:solidFill>
                <a:latin typeface="微软雅黑" panose="020B0503020204020204" pitchFamily="34" charset="-122"/>
                <a:ea typeface="微软雅黑" panose="020B0503020204020204" pitchFamily="34" charset="-122"/>
              </a:rPr>
              <a:t>九天</a:t>
            </a:r>
            <a:r>
              <a:rPr kumimoji="1" lang="zh-CN" altLang="en-US" sz="2000" kern="0" dirty="0">
                <a:solidFill>
                  <a:prstClr val="black"/>
                </a:solidFill>
                <a:latin typeface="微软雅黑" panose="020B0503020204020204" pitchFamily="34" charset="-122"/>
                <a:ea typeface="微软雅黑" panose="020B0503020204020204" pitchFamily="34" charset="-122"/>
              </a:rPr>
              <a:t>时间</a:t>
            </a:r>
            <a:endParaRPr kumimoji="1" lang="en-US" altLang="zh-CN" sz="2000" kern="0" dirty="0">
              <a:solidFill>
                <a:prstClr val="black"/>
              </a:solidFill>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D3296A75-B178-1EAB-1020-56D82AE62E40}"/>
              </a:ext>
            </a:extLst>
          </p:cNvPr>
          <p:cNvPicPr>
            <a:picLocks noChangeAspect="1"/>
          </p:cNvPicPr>
          <p:nvPr/>
        </p:nvPicPr>
        <p:blipFill rotWithShape="1">
          <a:blip r:embed="rId7">
            <a:extLst>
              <a:ext uri="{28A0092B-C50C-407E-A947-70E740481C1C}">
                <a14:useLocalDpi xmlns:a14="http://schemas.microsoft.com/office/drawing/2010/main" val="0"/>
              </a:ext>
            </a:extLst>
          </a:blip>
          <a:srcRect t="6956" r="2964" b="29990"/>
          <a:stretch/>
        </p:blipFill>
        <p:spPr>
          <a:xfrm>
            <a:off x="220069" y="4746306"/>
            <a:ext cx="8634691" cy="1910900"/>
          </a:xfrm>
          <a:prstGeom prst="rect">
            <a:avLst/>
          </a:prstGeom>
        </p:spPr>
      </p:pic>
      <p:sp>
        <p:nvSpPr>
          <p:cNvPr id="39" name="文本框 38">
            <a:extLst>
              <a:ext uri="{FF2B5EF4-FFF2-40B4-BE49-F238E27FC236}">
                <a16:creationId xmlns:a16="http://schemas.microsoft.com/office/drawing/2014/main" id="{B63125D2-E958-C463-8BED-15E40368FFBB}"/>
              </a:ext>
            </a:extLst>
          </p:cNvPr>
          <p:cNvSpPr txBox="1"/>
          <p:nvPr/>
        </p:nvSpPr>
        <p:spPr>
          <a:xfrm>
            <a:off x="3110041" y="4795735"/>
            <a:ext cx="2954655" cy="369332"/>
          </a:xfrm>
          <a:prstGeom prst="rect">
            <a:avLst/>
          </a:prstGeom>
          <a:noFill/>
        </p:spPr>
        <p:txBody>
          <a:bodyPr wrap="none" rtlCol="0">
            <a:spAutoFit/>
          </a:bodyPr>
          <a:lstStyle/>
          <a:p>
            <a:r>
              <a:rPr lang="zh-CN" altLang="en-US" dirty="0"/>
              <a:t>数据中心网络规模不断演进</a:t>
            </a:r>
          </a:p>
        </p:txBody>
      </p:sp>
    </p:spTree>
    <p:extLst>
      <p:ext uri="{BB962C8B-B14F-4D97-AF65-F5344CB8AC3E}">
        <p14:creationId xmlns:p14="http://schemas.microsoft.com/office/powerpoint/2010/main" val="5817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22" presetClass="entr" presetSubtype="8"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xEl>
                                              <p:pRg st="0" end="0"/>
                                            </p:txEl>
                                          </p:spTgt>
                                        </p:tgtEl>
                                        <p:attrNameLst>
                                          <p:attrName>style.visibility</p:attrName>
                                        </p:attrNameLst>
                                      </p:cBhvr>
                                      <p:to>
                                        <p:strVal val="visible"/>
                                      </p:to>
                                    </p:set>
                                    <p:animEffect transition="in" filter="fade">
                                      <p:cBhvr>
                                        <p:cTn id="26" dur="500"/>
                                        <p:tgtEl>
                                          <p:spTgt spid="3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xEl>
                                              <p:pRg st="1" end="1"/>
                                            </p:txEl>
                                          </p:spTgt>
                                        </p:tgtEl>
                                        <p:attrNameLst>
                                          <p:attrName>style.visibility</p:attrName>
                                        </p:attrNameLst>
                                      </p:cBhvr>
                                      <p:to>
                                        <p:strVal val="visible"/>
                                      </p:to>
                                    </p:set>
                                    <p:animEffect transition="in" filter="fade">
                                      <p:cBhvr>
                                        <p:cTn id="29"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相关工作</a:t>
            </a: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8998543" cy="73866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AutoNum type="arabicPeriod"/>
              <a:tabLst/>
              <a:defRPr/>
            </a:pP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连续时间仿真</a:t>
            </a:r>
            <a:r>
              <a:rPr kumimoji="1" lang="zh-CN" altLang="en-US"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Continuous-time simulation</a:t>
            </a:r>
            <a:r>
              <a:rPr kumimoji="1" lang="zh-CN" altLang="en-US" sz="2400" kern="0" dirty="0">
                <a:solidFill>
                  <a:prstClr val="black"/>
                </a:solidFill>
                <a:latin typeface="微软雅黑" panose="020B0503020204020204" pitchFamily="34" charset="-122"/>
                <a:ea typeface="微软雅黑" panose="020B0503020204020204" pitchFamily="34" charset="-122"/>
              </a:rPr>
              <a:t>）</a:t>
            </a:r>
            <a:endParaRPr kumimoji="1"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zh-CN" altLang="en-US" dirty="0">
                <a:solidFill>
                  <a:srgbClr val="000000"/>
                </a:solidFill>
                <a:latin typeface="+mj-ea"/>
                <a:ea typeface="+mj-ea"/>
                <a:cs typeface="Arial" panose="020B0604020202020204" pitchFamily="34" charset="0"/>
              </a:rPr>
              <a:t>排队论，网络演算，控制论等技术</a:t>
            </a:r>
            <a:endParaRPr lang="en-US" altLang="zh-CN" dirty="0">
              <a:solidFill>
                <a:srgbClr val="000000"/>
              </a:solidFill>
              <a:latin typeface="+mj-ea"/>
              <a:ea typeface="+mj-ea"/>
              <a:cs typeface="Arial" panose="020B0604020202020204" pitchFamily="34" charset="0"/>
            </a:endParaRPr>
          </a:p>
        </p:txBody>
      </p:sp>
      <p:pic>
        <p:nvPicPr>
          <p:cNvPr id="3" name="图片 2">
            <a:extLst>
              <a:ext uri="{FF2B5EF4-FFF2-40B4-BE49-F238E27FC236}">
                <a16:creationId xmlns:a16="http://schemas.microsoft.com/office/drawing/2014/main" id="{BF1D6A51-B411-B29F-53F5-846A529591AE}"/>
              </a:ext>
            </a:extLst>
          </p:cNvPr>
          <p:cNvPicPr>
            <a:picLocks noChangeAspect="1"/>
          </p:cNvPicPr>
          <p:nvPr/>
        </p:nvPicPr>
        <p:blipFill>
          <a:blip r:embed="rId5"/>
          <a:stretch>
            <a:fillRect/>
          </a:stretch>
        </p:blipFill>
        <p:spPr>
          <a:xfrm>
            <a:off x="697091" y="1512197"/>
            <a:ext cx="2085798" cy="2497469"/>
          </a:xfrm>
          <a:prstGeom prst="rect">
            <a:avLst/>
          </a:prstGeom>
        </p:spPr>
      </p:pic>
      <p:sp>
        <p:nvSpPr>
          <p:cNvPr id="5" name="文本框 4">
            <a:extLst>
              <a:ext uri="{FF2B5EF4-FFF2-40B4-BE49-F238E27FC236}">
                <a16:creationId xmlns:a16="http://schemas.microsoft.com/office/drawing/2014/main" id="{F2428243-201E-3793-E6CF-1726E960F64C}"/>
              </a:ext>
            </a:extLst>
          </p:cNvPr>
          <p:cNvSpPr txBox="1"/>
          <p:nvPr/>
        </p:nvSpPr>
        <p:spPr>
          <a:xfrm>
            <a:off x="3479980" y="1665889"/>
            <a:ext cx="2761794" cy="369332"/>
          </a:xfrm>
          <a:prstGeom prst="rect">
            <a:avLst/>
          </a:prstGeom>
          <a:noFill/>
        </p:spPr>
        <p:txBody>
          <a:bodyPr wrap="square">
            <a:spAutoFit/>
          </a:bodyPr>
          <a:lstStyle/>
          <a:p>
            <a:pPr marL="800100" lvl="1" indent="-342900">
              <a:buFont typeface="Wingdings" panose="05000000000000000000" pitchFamily="2" charset="2"/>
              <a:buChar char="Ø"/>
              <a:defRPr/>
            </a:pPr>
            <a:r>
              <a:rPr kumimoji="1" lang="zh-CN" altLang="en-US" sz="1800" b="1" i="0" u="none" strike="noStrike" kern="0" cap="none" spc="0" normalizeH="0" baseline="0" noProof="0" dirty="0">
                <a:ln>
                  <a:noFill/>
                </a:ln>
                <a:solidFill>
                  <a:srgbClr val="70AD47"/>
                </a:solidFill>
                <a:effectLst/>
                <a:uLnTx/>
                <a:uFillTx/>
                <a:latin typeface="+mj-ea"/>
                <a:ea typeface="+mj-ea"/>
              </a:rPr>
              <a:t>可扩展性较好</a:t>
            </a:r>
            <a:endParaRPr kumimoji="1" lang="en-US" altLang="zh-CN" sz="1800" b="1" kern="0" dirty="0">
              <a:solidFill>
                <a:srgbClr val="70AD47"/>
              </a:solidFill>
              <a:latin typeface="+mj-ea"/>
              <a:ea typeface="+mj-ea"/>
            </a:endParaRPr>
          </a:p>
        </p:txBody>
      </p:sp>
      <p:sp>
        <p:nvSpPr>
          <p:cNvPr id="9" name="文本框 8">
            <a:extLst>
              <a:ext uri="{FF2B5EF4-FFF2-40B4-BE49-F238E27FC236}">
                <a16:creationId xmlns:a16="http://schemas.microsoft.com/office/drawing/2014/main" id="{717B8D15-F5DF-3F68-7CC2-0C1AECA3D61A}"/>
              </a:ext>
            </a:extLst>
          </p:cNvPr>
          <p:cNvSpPr txBox="1"/>
          <p:nvPr/>
        </p:nvSpPr>
        <p:spPr>
          <a:xfrm>
            <a:off x="6465555" y="1665889"/>
            <a:ext cx="2201367" cy="646331"/>
          </a:xfrm>
          <a:prstGeom prst="rect">
            <a:avLst/>
          </a:prstGeom>
          <a:noFill/>
        </p:spPr>
        <p:txBody>
          <a:bodyPr wrap="square">
            <a:spAutoFit/>
          </a:bodyPr>
          <a:lstStyle/>
          <a:p>
            <a:pPr marL="285750" indent="-285750">
              <a:buFont typeface="Wingdings" panose="05000000000000000000" pitchFamily="2" charset="2"/>
              <a:buChar char="Ø"/>
            </a:pPr>
            <a:r>
              <a:rPr kumimoji="1" lang="zh-CN" altLang="en-US" sz="1800" b="1" kern="0" dirty="0">
                <a:solidFill>
                  <a:srgbClr val="C00000"/>
                </a:solidFill>
                <a:latin typeface="微软雅黑" panose="020B0503020204020204" pitchFamily="34" charset="-122"/>
                <a:ea typeface="微软雅黑" panose="020B0503020204020204" pitchFamily="34" charset="-122"/>
              </a:rPr>
              <a:t>忽略包级别事件</a:t>
            </a:r>
            <a:endParaRPr kumimoji="1" lang="en-US" altLang="zh-CN" sz="1800" b="1" kern="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kumimoji="1" lang="zh-CN" altLang="en-US" b="1" kern="0" dirty="0">
                <a:solidFill>
                  <a:srgbClr val="C00000"/>
                </a:solidFill>
                <a:latin typeface="微软雅黑" panose="020B0503020204020204" pitchFamily="34" charset="-122"/>
                <a:ea typeface="微软雅黑" panose="020B0503020204020204" pitchFamily="34" charset="-122"/>
              </a:rPr>
              <a:t>低保真度</a:t>
            </a:r>
            <a:endParaRPr lang="zh-CN" altLang="en-US" b="1" dirty="0">
              <a:solidFill>
                <a:srgbClr val="C00000"/>
              </a:solidFill>
            </a:endParaRPr>
          </a:p>
        </p:txBody>
      </p:sp>
      <p:sp>
        <p:nvSpPr>
          <p:cNvPr id="11" name="文本框 10">
            <a:extLst>
              <a:ext uri="{FF2B5EF4-FFF2-40B4-BE49-F238E27FC236}">
                <a16:creationId xmlns:a16="http://schemas.microsoft.com/office/drawing/2014/main" id="{F9797793-9AF9-F9C5-21D0-C7D106F6820D}"/>
              </a:ext>
            </a:extLst>
          </p:cNvPr>
          <p:cNvSpPr txBox="1"/>
          <p:nvPr/>
        </p:nvSpPr>
        <p:spPr>
          <a:xfrm>
            <a:off x="108832" y="4017556"/>
            <a:ext cx="9144000" cy="110799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1"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基于深度学习的性能估计</a:t>
            </a:r>
            <a:r>
              <a:rPr kumimoji="1" lang="zh-CN" altLang="en-US"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sz="24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AI-powered performance approximation </a:t>
            </a:r>
            <a:r>
              <a:rPr kumimoji="1" lang="zh-CN" altLang="en-US" sz="2400" kern="0" dirty="0">
                <a:solidFill>
                  <a:prstClr val="black"/>
                </a:solidFill>
                <a:latin typeface="微软雅黑" panose="020B0503020204020204" pitchFamily="34" charset="-122"/>
                <a:ea typeface="微软雅黑" panose="020B0503020204020204" pitchFamily="34" charset="-122"/>
              </a:rPr>
              <a:t>）</a:t>
            </a:r>
            <a:endParaRPr kumimoji="1"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dirty="0" err="1">
                <a:solidFill>
                  <a:srgbClr val="000000"/>
                </a:solidFill>
                <a:latin typeface="Arial" panose="020B0604020202020204" pitchFamily="34" charset="0"/>
                <a:cs typeface="Arial" panose="020B0604020202020204" pitchFamily="34" charset="0"/>
              </a:rPr>
              <a:t>RouteNet</a:t>
            </a:r>
            <a:r>
              <a:rPr lang="en-US" altLang="zh-CN" dirty="0">
                <a:solidFill>
                  <a:srgbClr val="000000"/>
                </a:solidFill>
                <a:latin typeface="Arial" panose="020B0604020202020204" pitchFamily="34" charset="0"/>
                <a:cs typeface="Arial" panose="020B0604020202020204" pitchFamily="34" charset="0"/>
              </a:rPr>
              <a:t>[SOSR’19], </a:t>
            </a:r>
            <a:r>
              <a:rPr lang="en-US" altLang="zh-CN" dirty="0" err="1">
                <a:solidFill>
                  <a:srgbClr val="000000"/>
                </a:solidFill>
                <a:latin typeface="Arial" panose="020B0604020202020204" pitchFamily="34" charset="0"/>
                <a:cs typeface="Arial" panose="020B0604020202020204" pitchFamily="34" charset="0"/>
              </a:rPr>
              <a:t>MimicNet</a:t>
            </a:r>
            <a:r>
              <a:rPr lang="en-US" altLang="zh-CN" dirty="0">
                <a:solidFill>
                  <a:srgbClr val="000000"/>
                </a:solidFill>
                <a:latin typeface="Arial" panose="020B0604020202020204" pitchFamily="34" charset="0"/>
                <a:cs typeface="Arial" panose="020B0604020202020204" pitchFamily="34" charset="0"/>
              </a:rPr>
              <a:t>[SIGCOMM’21], </a:t>
            </a:r>
            <a:r>
              <a:rPr lang="en-US" altLang="zh-CN" dirty="0" err="1">
                <a:solidFill>
                  <a:srgbClr val="000000"/>
                </a:solidFill>
                <a:latin typeface="Arial" panose="020B0604020202020204" pitchFamily="34" charset="0"/>
                <a:cs typeface="Arial" panose="020B0604020202020204" pitchFamily="34" charset="0"/>
              </a:rPr>
              <a:t>DeepQueueNet</a:t>
            </a:r>
            <a:r>
              <a:rPr lang="en-US" altLang="zh-CN" dirty="0">
                <a:solidFill>
                  <a:srgbClr val="000000"/>
                </a:solidFill>
                <a:latin typeface="Arial" panose="020B0604020202020204" pitchFamily="34" charset="0"/>
                <a:cs typeface="Arial" panose="020B0604020202020204" pitchFamily="34" charset="0"/>
              </a:rPr>
              <a:t>[SIGCOMM’22], </a:t>
            </a:r>
            <a:r>
              <a:rPr lang="zh-CN" altLang="en-US" dirty="0">
                <a:solidFill>
                  <a:srgbClr val="000000"/>
                </a:solidFill>
                <a:latin typeface="Arial" panose="020B0604020202020204" pitchFamily="34" charset="0"/>
                <a:cs typeface="Arial" panose="020B0604020202020204" pitchFamily="34" charset="0"/>
              </a:rPr>
              <a:t>等</a:t>
            </a:r>
            <a:endParaRPr lang="en-US" altLang="zh-CN" dirty="0">
              <a:solidFill>
                <a:srgbClr val="000000"/>
              </a:solidFill>
              <a:latin typeface="Arial" panose="020B0604020202020204" pitchFamily="34" charset="0"/>
              <a:cs typeface="Arial" panose="020B0604020202020204" pitchFamily="34" charset="0"/>
            </a:endParaRPr>
          </a:p>
        </p:txBody>
      </p:sp>
      <p:grpSp>
        <p:nvGrpSpPr>
          <p:cNvPr id="22" name="组合 21">
            <a:extLst>
              <a:ext uri="{FF2B5EF4-FFF2-40B4-BE49-F238E27FC236}">
                <a16:creationId xmlns:a16="http://schemas.microsoft.com/office/drawing/2014/main" id="{460DA4B7-3A99-3D36-AA7B-D07477BFFC05}"/>
              </a:ext>
            </a:extLst>
          </p:cNvPr>
          <p:cNvGrpSpPr/>
          <p:nvPr/>
        </p:nvGrpSpPr>
        <p:grpSpPr>
          <a:xfrm>
            <a:off x="0" y="5125552"/>
            <a:ext cx="5134823" cy="1622121"/>
            <a:chOff x="11516" y="4471122"/>
            <a:chExt cx="5134823" cy="1622121"/>
          </a:xfrm>
        </p:grpSpPr>
        <p:pic>
          <p:nvPicPr>
            <p:cNvPr id="23" name="Picture 2" descr="Faster Deep Learning: Optimal DNN Primitives | by Ali Shan Zartash |  Towards Data Science">
              <a:extLst>
                <a:ext uri="{FF2B5EF4-FFF2-40B4-BE49-F238E27FC236}">
                  <a16:creationId xmlns:a16="http://schemas.microsoft.com/office/drawing/2014/main" id="{251368B5-1891-C58B-CDA3-9072D6EEDB4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718" r="22684"/>
            <a:stretch/>
          </p:blipFill>
          <p:spPr bwMode="auto">
            <a:xfrm>
              <a:off x="1472713" y="4471122"/>
              <a:ext cx="1603332" cy="1622121"/>
            </a:xfrm>
            <a:prstGeom prst="rect">
              <a:avLst/>
            </a:prstGeom>
            <a:noFill/>
            <a:extLst>
              <a:ext uri="{909E8E84-426E-40DD-AFC4-6F175D3DCCD1}">
                <a14:hiddenFill xmlns:a14="http://schemas.microsoft.com/office/drawing/2010/main">
                  <a:solidFill>
                    <a:srgbClr val="FFFFFF"/>
                  </a:solidFill>
                </a14:hiddenFill>
              </a:ext>
            </a:extLst>
          </p:spPr>
        </p:pic>
        <p:sp>
          <p:nvSpPr>
            <p:cNvPr id="24" name="箭头: 右 23">
              <a:extLst>
                <a:ext uri="{FF2B5EF4-FFF2-40B4-BE49-F238E27FC236}">
                  <a16:creationId xmlns:a16="http://schemas.microsoft.com/office/drawing/2014/main" id="{7D00E559-D04F-E81C-1C93-5807B9743FFC}"/>
                </a:ext>
              </a:extLst>
            </p:cNvPr>
            <p:cNvSpPr/>
            <p:nvPr/>
          </p:nvSpPr>
          <p:spPr>
            <a:xfrm>
              <a:off x="999092" y="4671177"/>
              <a:ext cx="464274" cy="307776"/>
            </a:xfrm>
            <a:prstGeom prst="rightArrow">
              <a:avLst/>
            </a:prstGeom>
            <a:solidFill>
              <a:sysClr val="windowText" lastClr="000000"/>
            </a:solidFill>
            <a:ln w="19050" cap="flat" cmpd="sng" algn="ctr">
              <a:solidFill>
                <a:sysClr val="window" lastClr="FFFFFF"/>
              </a:solid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25" name="文本框 24">
              <a:extLst>
                <a:ext uri="{FF2B5EF4-FFF2-40B4-BE49-F238E27FC236}">
                  <a16:creationId xmlns:a16="http://schemas.microsoft.com/office/drawing/2014/main" id="{31B84161-A787-4474-9B2D-C930BE8B838A}"/>
                </a:ext>
              </a:extLst>
            </p:cNvPr>
            <p:cNvSpPr txBox="1"/>
            <p:nvPr/>
          </p:nvSpPr>
          <p:spPr>
            <a:xfrm>
              <a:off x="80524" y="4609621"/>
              <a:ext cx="7859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rPr>
                <a:t>Topo.</a:t>
              </a:r>
              <a:endParaRPr kumimoji="0" lang="zh-CN" altLang="en-US" sz="1800" b="1" i="0" u="none" strike="noStrike" kern="0" cap="none" spc="0" normalizeH="0" baseline="0" noProof="0" dirty="0">
                <a:ln>
                  <a:noFill/>
                </a:ln>
                <a:solidFill>
                  <a:prstClr val="black"/>
                </a:solidFill>
                <a:effectLst/>
                <a:uLnTx/>
                <a:uFillTx/>
                <a:latin typeface="Segoe UI"/>
                <a:ea typeface="微软雅黑"/>
              </a:endParaRPr>
            </a:p>
          </p:txBody>
        </p:sp>
        <p:sp>
          <p:nvSpPr>
            <p:cNvPr id="26" name="右中括号 25">
              <a:extLst>
                <a:ext uri="{FF2B5EF4-FFF2-40B4-BE49-F238E27FC236}">
                  <a16:creationId xmlns:a16="http://schemas.microsoft.com/office/drawing/2014/main" id="{D8E4CE36-216B-D2C3-DAD3-8A6929781FF5}"/>
                </a:ext>
              </a:extLst>
            </p:cNvPr>
            <p:cNvSpPr/>
            <p:nvPr/>
          </p:nvSpPr>
          <p:spPr>
            <a:xfrm>
              <a:off x="880921" y="4471122"/>
              <a:ext cx="103695" cy="707886"/>
            </a:xfrm>
            <a:prstGeom prst="rightBracket">
              <a:avLst/>
            </a:prstGeom>
            <a:no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sp>
          <p:nvSpPr>
            <p:cNvPr id="27" name="箭头: 右 26">
              <a:extLst>
                <a:ext uri="{FF2B5EF4-FFF2-40B4-BE49-F238E27FC236}">
                  <a16:creationId xmlns:a16="http://schemas.microsoft.com/office/drawing/2014/main" id="{DABD0760-C900-BE26-877D-652CBD96D9F9}"/>
                </a:ext>
              </a:extLst>
            </p:cNvPr>
            <p:cNvSpPr/>
            <p:nvPr/>
          </p:nvSpPr>
          <p:spPr>
            <a:xfrm>
              <a:off x="999092" y="5574709"/>
              <a:ext cx="464274" cy="307776"/>
            </a:xfrm>
            <a:prstGeom prst="rightArrow">
              <a:avLst/>
            </a:prstGeom>
            <a:solidFill>
              <a:sysClr val="windowText" lastClr="000000"/>
            </a:solidFill>
            <a:ln w="19050" cap="flat" cmpd="sng" algn="ctr">
              <a:solidFill>
                <a:sysClr val="window" lastClr="FFFFFF"/>
              </a:solid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28" name="文本框 27">
              <a:extLst>
                <a:ext uri="{FF2B5EF4-FFF2-40B4-BE49-F238E27FC236}">
                  <a16:creationId xmlns:a16="http://schemas.microsoft.com/office/drawing/2014/main" id="{F32E58BC-66DF-E27A-7496-96E971980ADB}"/>
                </a:ext>
              </a:extLst>
            </p:cNvPr>
            <p:cNvSpPr txBox="1"/>
            <p:nvPr/>
          </p:nvSpPr>
          <p:spPr>
            <a:xfrm>
              <a:off x="11516" y="5513153"/>
              <a:ext cx="8694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rPr>
                <a:t>Traffic</a:t>
              </a:r>
              <a:endParaRPr kumimoji="0" lang="zh-CN" altLang="en-US" sz="1800" b="1" i="0" u="none" strike="noStrike" kern="0" cap="none" spc="0" normalizeH="0" baseline="0" noProof="0" dirty="0">
                <a:ln>
                  <a:noFill/>
                </a:ln>
                <a:solidFill>
                  <a:prstClr val="black"/>
                </a:solidFill>
                <a:effectLst/>
                <a:uLnTx/>
                <a:uFillTx/>
                <a:latin typeface="Segoe UI"/>
                <a:ea typeface="微软雅黑"/>
              </a:endParaRPr>
            </a:p>
          </p:txBody>
        </p:sp>
        <p:sp>
          <p:nvSpPr>
            <p:cNvPr id="29" name="右中括号 28">
              <a:extLst>
                <a:ext uri="{FF2B5EF4-FFF2-40B4-BE49-F238E27FC236}">
                  <a16:creationId xmlns:a16="http://schemas.microsoft.com/office/drawing/2014/main" id="{FD1E3D66-5E13-EE38-07E6-06E5BD873A9B}"/>
                </a:ext>
              </a:extLst>
            </p:cNvPr>
            <p:cNvSpPr/>
            <p:nvPr/>
          </p:nvSpPr>
          <p:spPr>
            <a:xfrm>
              <a:off x="880921" y="5374654"/>
              <a:ext cx="103695" cy="707886"/>
            </a:xfrm>
            <a:prstGeom prst="rightBracket">
              <a:avLst/>
            </a:prstGeom>
            <a:no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sp>
          <p:nvSpPr>
            <p:cNvPr id="30" name="箭头: 右 29">
              <a:extLst>
                <a:ext uri="{FF2B5EF4-FFF2-40B4-BE49-F238E27FC236}">
                  <a16:creationId xmlns:a16="http://schemas.microsoft.com/office/drawing/2014/main" id="{8A1D40BA-B5E4-BA6C-050F-13CEAF1D43D5}"/>
                </a:ext>
              </a:extLst>
            </p:cNvPr>
            <p:cNvSpPr/>
            <p:nvPr/>
          </p:nvSpPr>
          <p:spPr>
            <a:xfrm>
              <a:off x="3099868" y="5111070"/>
              <a:ext cx="464274" cy="307776"/>
            </a:xfrm>
            <a:prstGeom prst="rightArrow">
              <a:avLst/>
            </a:prstGeom>
            <a:solidFill>
              <a:sysClr val="windowText" lastClr="000000"/>
            </a:solidFill>
            <a:ln w="19050" cap="flat" cmpd="sng" algn="ctr">
              <a:no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31" name="文本框 30">
              <a:extLst>
                <a:ext uri="{FF2B5EF4-FFF2-40B4-BE49-F238E27FC236}">
                  <a16:creationId xmlns:a16="http://schemas.microsoft.com/office/drawing/2014/main" id="{D33883DA-16C2-3DCE-9501-AC40CBDF26B1}"/>
                </a:ext>
              </a:extLst>
            </p:cNvPr>
            <p:cNvSpPr txBox="1"/>
            <p:nvPr/>
          </p:nvSpPr>
          <p:spPr>
            <a:xfrm>
              <a:off x="3573857" y="4825690"/>
              <a:ext cx="1572482"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rPr>
                <a:t>Performance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rPr>
                <a:t>Metrics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rPr>
                <a:t>(e.g., delay)</a:t>
              </a:r>
              <a:endParaRPr kumimoji="0" lang="zh-CN" altLang="en-US" sz="1800" b="1" i="0" u="none" strike="noStrike" kern="0" cap="none" spc="0" normalizeH="0" baseline="0" noProof="0" dirty="0">
                <a:ln>
                  <a:noFill/>
                </a:ln>
                <a:solidFill>
                  <a:prstClr val="black"/>
                </a:solidFill>
                <a:effectLst/>
                <a:uLnTx/>
                <a:uFillTx/>
                <a:latin typeface="Segoe UI"/>
                <a:ea typeface="微软雅黑"/>
              </a:endParaRPr>
            </a:p>
          </p:txBody>
        </p:sp>
      </p:grpSp>
      <p:sp>
        <p:nvSpPr>
          <p:cNvPr id="42" name="文本框 41">
            <a:extLst>
              <a:ext uri="{FF2B5EF4-FFF2-40B4-BE49-F238E27FC236}">
                <a16:creationId xmlns:a16="http://schemas.microsoft.com/office/drawing/2014/main" id="{ED3E9969-5F08-F98E-494D-A9C428713C88}"/>
              </a:ext>
            </a:extLst>
          </p:cNvPr>
          <p:cNvSpPr txBox="1"/>
          <p:nvPr/>
        </p:nvSpPr>
        <p:spPr>
          <a:xfrm>
            <a:off x="4615191" y="5228920"/>
            <a:ext cx="2761794" cy="369332"/>
          </a:xfrm>
          <a:prstGeom prst="rect">
            <a:avLst/>
          </a:prstGeom>
          <a:noFill/>
        </p:spPr>
        <p:txBody>
          <a:bodyPr wrap="square">
            <a:spAutoFit/>
          </a:bodyPr>
          <a:lstStyle/>
          <a:p>
            <a:pPr marL="800100" lvl="1" indent="-342900">
              <a:buFont typeface="Wingdings" panose="05000000000000000000" pitchFamily="2" charset="2"/>
              <a:buChar char="Ø"/>
              <a:defRPr/>
            </a:pPr>
            <a:r>
              <a:rPr kumimoji="1" lang="zh-CN" altLang="en-US" b="1" kern="0" dirty="0">
                <a:solidFill>
                  <a:srgbClr val="70AD47"/>
                </a:solidFill>
                <a:latin typeface="+mj-ea"/>
                <a:ea typeface="+mj-ea"/>
              </a:rPr>
              <a:t>快速</a:t>
            </a:r>
            <a:endParaRPr kumimoji="1" lang="en-US" altLang="zh-CN" sz="1800" b="1" kern="0" dirty="0">
              <a:solidFill>
                <a:srgbClr val="70AD47"/>
              </a:solidFill>
              <a:latin typeface="+mj-ea"/>
              <a:ea typeface="+mj-ea"/>
            </a:endParaRPr>
          </a:p>
        </p:txBody>
      </p:sp>
      <p:sp>
        <p:nvSpPr>
          <p:cNvPr id="43" name="文本框 42">
            <a:extLst>
              <a:ext uri="{FF2B5EF4-FFF2-40B4-BE49-F238E27FC236}">
                <a16:creationId xmlns:a16="http://schemas.microsoft.com/office/drawing/2014/main" id="{A7FD3938-3CE2-CD3A-131B-56E62ACD9D01}"/>
              </a:ext>
            </a:extLst>
          </p:cNvPr>
          <p:cNvSpPr txBox="1"/>
          <p:nvPr/>
        </p:nvSpPr>
        <p:spPr>
          <a:xfrm>
            <a:off x="6465555" y="5221085"/>
            <a:ext cx="2973306" cy="923330"/>
          </a:xfrm>
          <a:prstGeom prst="rect">
            <a:avLst/>
          </a:prstGeom>
          <a:noFill/>
        </p:spPr>
        <p:txBody>
          <a:bodyPr wrap="square">
            <a:spAutoFit/>
          </a:bodyPr>
          <a:lstStyle/>
          <a:p>
            <a:pPr marL="285750" indent="-285750">
              <a:buFont typeface="Wingdings" panose="05000000000000000000" pitchFamily="2" charset="2"/>
              <a:buChar char="Ø"/>
            </a:pPr>
            <a:r>
              <a:rPr kumimoji="1" lang="zh-CN" altLang="en-US" sz="1800" b="1" kern="0" dirty="0">
                <a:solidFill>
                  <a:srgbClr val="C00000"/>
                </a:solidFill>
                <a:latin typeface="微软雅黑" panose="020B0503020204020204" pitchFamily="34" charset="-122"/>
                <a:ea typeface="微软雅黑" panose="020B0503020204020204" pitchFamily="34" charset="-122"/>
              </a:rPr>
              <a:t>需要</a:t>
            </a:r>
            <a:r>
              <a:rPr kumimoji="1" lang="en-US" altLang="zh-CN" sz="1800" b="1" kern="0" dirty="0">
                <a:solidFill>
                  <a:srgbClr val="C00000"/>
                </a:solidFill>
                <a:latin typeface="微软雅黑" panose="020B0503020204020204" pitchFamily="34" charset="-122"/>
                <a:ea typeface="微软雅黑" panose="020B0503020204020204" pitchFamily="34" charset="-122"/>
              </a:rPr>
              <a:t>GPU</a:t>
            </a:r>
            <a:r>
              <a:rPr kumimoji="1" lang="zh-CN" altLang="en-US" sz="1800" b="1" kern="0" dirty="0">
                <a:solidFill>
                  <a:srgbClr val="C00000"/>
                </a:solidFill>
                <a:latin typeface="微软雅黑" panose="020B0503020204020204" pitchFamily="34" charset="-122"/>
                <a:ea typeface="微软雅黑" panose="020B0503020204020204" pitchFamily="34" charset="-122"/>
              </a:rPr>
              <a:t>加速</a:t>
            </a:r>
            <a:endParaRPr kumimoji="1" lang="en-US" altLang="zh-CN" sz="1800" b="1" kern="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kumimoji="1" lang="zh-CN" altLang="en-US" b="1" kern="0" dirty="0">
                <a:solidFill>
                  <a:srgbClr val="C00000"/>
                </a:solidFill>
                <a:latin typeface="微软雅黑" panose="020B0503020204020204" pitchFamily="34" charset="-122"/>
                <a:ea typeface="微软雅黑" panose="020B0503020204020204" pitchFamily="34" charset="-122"/>
              </a:rPr>
              <a:t>固有的误差</a:t>
            </a:r>
            <a:endParaRPr kumimoji="1" lang="en-US" altLang="zh-CN" b="1" kern="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kumimoji="1" lang="zh-CN" altLang="en-US" b="1" kern="0" dirty="0">
                <a:solidFill>
                  <a:srgbClr val="C00000"/>
                </a:solidFill>
                <a:latin typeface="微软雅黑" panose="020B0503020204020204" pitchFamily="34" charset="-122"/>
                <a:ea typeface="微软雅黑" panose="020B0503020204020204" pitchFamily="34" charset="-122"/>
              </a:rPr>
              <a:t>扩展性仍然被</a:t>
            </a:r>
            <a:r>
              <a:rPr kumimoji="1" lang="en-US" altLang="zh-CN" b="1" kern="0" dirty="0">
                <a:solidFill>
                  <a:srgbClr val="C00000"/>
                </a:solidFill>
                <a:latin typeface="微软雅黑" panose="020B0503020204020204" pitchFamily="34" charset="-122"/>
                <a:ea typeface="微软雅黑" panose="020B0503020204020204" pitchFamily="34" charset="-122"/>
              </a:rPr>
              <a:t>DES</a:t>
            </a:r>
            <a:r>
              <a:rPr kumimoji="1" lang="zh-CN" altLang="en-US" b="1" kern="0" dirty="0">
                <a:solidFill>
                  <a:srgbClr val="C00000"/>
                </a:solidFill>
                <a:latin typeface="微软雅黑" panose="020B0503020204020204" pitchFamily="34" charset="-122"/>
                <a:ea typeface="微软雅黑" panose="020B0503020204020204" pitchFamily="34" charset="-122"/>
              </a:rPr>
              <a:t>限制</a:t>
            </a:r>
            <a:endParaRPr lang="zh-CN" altLang="en-US" b="1" dirty="0">
              <a:solidFill>
                <a:srgbClr val="C00000"/>
              </a:solidFill>
            </a:endParaRPr>
          </a:p>
        </p:txBody>
      </p:sp>
    </p:spTree>
    <p:extLst>
      <p:ext uri="{BB962C8B-B14F-4D97-AF65-F5344CB8AC3E}">
        <p14:creationId xmlns:p14="http://schemas.microsoft.com/office/powerpoint/2010/main" val="322043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1"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相关工作</a:t>
            </a: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8998543" cy="73866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连续时间仿真</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Continuous-time simulation</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1"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排队论，网络演算，控制论等技术</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BF1D6A51-B411-B29F-53F5-846A529591AE}"/>
              </a:ext>
            </a:extLst>
          </p:cNvPr>
          <p:cNvPicPr>
            <a:picLocks noChangeAspect="1"/>
          </p:cNvPicPr>
          <p:nvPr/>
        </p:nvPicPr>
        <p:blipFill>
          <a:blip r:embed="rId5"/>
          <a:stretch>
            <a:fillRect/>
          </a:stretch>
        </p:blipFill>
        <p:spPr>
          <a:xfrm>
            <a:off x="697091" y="1512197"/>
            <a:ext cx="2085798" cy="2497469"/>
          </a:xfrm>
          <a:prstGeom prst="rect">
            <a:avLst/>
          </a:prstGeom>
        </p:spPr>
      </p:pic>
      <p:sp>
        <p:nvSpPr>
          <p:cNvPr id="5" name="文本框 4">
            <a:extLst>
              <a:ext uri="{FF2B5EF4-FFF2-40B4-BE49-F238E27FC236}">
                <a16:creationId xmlns:a16="http://schemas.microsoft.com/office/drawing/2014/main" id="{F2428243-201E-3793-E6CF-1726E960F64C}"/>
              </a:ext>
            </a:extLst>
          </p:cNvPr>
          <p:cNvSpPr txBox="1"/>
          <p:nvPr/>
        </p:nvSpPr>
        <p:spPr>
          <a:xfrm>
            <a:off x="3479980" y="1665889"/>
            <a:ext cx="2761794" cy="369332"/>
          </a:xfrm>
          <a:prstGeom prst="rect">
            <a:avLst/>
          </a:prstGeom>
          <a:no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70AD47"/>
                </a:solidFill>
                <a:effectLst/>
                <a:uLnTx/>
                <a:uFillTx/>
                <a:latin typeface="微软雅黑" panose="020B0503020204020204" pitchFamily="34" charset="-122"/>
                <a:ea typeface="微软雅黑" panose="020B0503020204020204" pitchFamily="34" charset="-122"/>
                <a:cs typeface="+mn-cs"/>
              </a:rPr>
              <a:t>可扩展性较好</a:t>
            </a:r>
            <a:endParaRPr kumimoji="1" lang="en-US" altLang="zh-CN" sz="1800" b="1" i="0" u="none" strike="noStrike" kern="0" cap="none" spc="0" normalizeH="0" baseline="0" noProof="0" dirty="0">
              <a:ln>
                <a:noFill/>
              </a:ln>
              <a:solidFill>
                <a:srgbClr val="70AD47"/>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717B8D15-F5DF-3F68-7CC2-0C1AECA3D61A}"/>
              </a:ext>
            </a:extLst>
          </p:cNvPr>
          <p:cNvSpPr txBox="1"/>
          <p:nvPr/>
        </p:nvSpPr>
        <p:spPr>
          <a:xfrm>
            <a:off x="6465555" y="1665889"/>
            <a:ext cx="220136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忽略包级别事件</a:t>
            </a:r>
            <a:endParaRPr kumimoji="1"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低保真度</a:t>
            </a:r>
            <a:endParaRPr kumimoji="0" lang="zh-CN" altLang="en-US" sz="1800" b="1" i="0" u="none" strike="noStrike" kern="1200" cap="none" spc="0" normalizeH="0" baseline="0" noProof="0" dirty="0">
              <a:ln>
                <a:noFill/>
              </a:ln>
              <a:solidFill>
                <a:srgbClr val="C00000"/>
              </a:solidFill>
              <a:effectLst/>
              <a:uLnTx/>
              <a:uFillTx/>
              <a:latin typeface="Arial"/>
              <a:ea typeface="黑体" panose="02010609060101010101" pitchFamily="49" charset="-122"/>
              <a:cs typeface="+mn-cs"/>
            </a:endParaRPr>
          </a:p>
        </p:txBody>
      </p:sp>
      <p:sp>
        <p:nvSpPr>
          <p:cNvPr id="11" name="文本框 10">
            <a:extLst>
              <a:ext uri="{FF2B5EF4-FFF2-40B4-BE49-F238E27FC236}">
                <a16:creationId xmlns:a16="http://schemas.microsoft.com/office/drawing/2014/main" id="{F9797793-9AF9-F9C5-21D0-C7D106F6820D}"/>
              </a:ext>
            </a:extLst>
          </p:cNvPr>
          <p:cNvSpPr txBox="1"/>
          <p:nvPr/>
        </p:nvSpPr>
        <p:spPr>
          <a:xfrm>
            <a:off x="108832" y="4017556"/>
            <a:ext cx="91440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基于深度学习的性能估计</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AI-powered performance approximation </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1"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RouteNet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[SOSR’19], </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MimicNet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[SIGCOMM’21], </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DeepQueueNet</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[SIGCOMM’22],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等</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22" name="组合 21">
            <a:extLst>
              <a:ext uri="{FF2B5EF4-FFF2-40B4-BE49-F238E27FC236}">
                <a16:creationId xmlns:a16="http://schemas.microsoft.com/office/drawing/2014/main" id="{460DA4B7-3A99-3D36-AA7B-D07477BFFC05}"/>
              </a:ext>
            </a:extLst>
          </p:cNvPr>
          <p:cNvGrpSpPr/>
          <p:nvPr/>
        </p:nvGrpSpPr>
        <p:grpSpPr>
          <a:xfrm>
            <a:off x="0" y="5125552"/>
            <a:ext cx="5134823" cy="1622121"/>
            <a:chOff x="11516" y="4471122"/>
            <a:chExt cx="5134823" cy="1622121"/>
          </a:xfrm>
        </p:grpSpPr>
        <p:pic>
          <p:nvPicPr>
            <p:cNvPr id="23" name="Picture 2" descr="Faster Deep Learning: Optimal DNN Primitives | by Ali Shan Zartash |  Towards Data Science">
              <a:extLst>
                <a:ext uri="{FF2B5EF4-FFF2-40B4-BE49-F238E27FC236}">
                  <a16:creationId xmlns:a16="http://schemas.microsoft.com/office/drawing/2014/main" id="{251368B5-1891-C58B-CDA3-9072D6EEDB4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718" r="22684"/>
            <a:stretch/>
          </p:blipFill>
          <p:spPr bwMode="auto">
            <a:xfrm>
              <a:off x="1472713" y="4471122"/>
              <a:ext cx="1603332" cy="1622121"/>
            </a:xfrm>
            <a:prstGeom prst="rect">
              <a:avLst/>
            </a:prstGeom>
            <a:noFill/>
            <a:extLst>
              <a:ext uri="{909E8E84-426E-40DD-AFC4-6F175D3DCCD1}">
                <a14:hiddenFill xmlns:a14="http://schemas.microsoft.com/office/drawing/2010/main">
                  <a:solidFill>
                    <a:srgbClr val="FFFFFF"/>
                  </a:solidFill>
                </a14:hiddenFill>
              </a:ext>
            </a:extLst>
          </p:spPr>
        </p:pic>
        <p:sp>
          <p:nvSpPr>
            <p:cNvPr id="24" name="箭头: 右 23">
              <a:extLst>
                <a:ext uri="{FF2B5EF4-FFF2-40B4-BE49-F238E27FC236}">
                  <a16:creationId xmlns:a16="http://schemas.microsoft.com/office/drawing/2014/main" id="{7D00E559-D04F-E81C-1C93-5807B9743FFC}"/>
                </a:ext>
              </a:extLst>
            </p:cNvPr>
            <p:cNvSpPr/>
            <p:nvPr/>
          </p:nvSpPr>
          <p:spPr>
            <a:xfrm>
              <a:off x="999092" y="4671177"/>
              <a:ext cx="464274" cy="307776"/>
            </a:xfrm>
            <a:prstGeom prst="rightArrow">
              <a:avLst/>
            </a:prstGeom>
            <a:solidFill>
              <a:sysClr val="windowText" lastClr="000000"/>
            </a:solidFill>
            <a:ln w="19050" cap="flat" cmpd="sng" algn="ctr">
              <a:solidFill>
                <a:sysClr val="window" lastClr="FFFFFF"/>
              </a:solid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25" name="文本框 24">
              <a:extLst>
                <a:ext uri="{FF2B5EF4-FFF2-40B4-BE49-F238E27FC236}">
                  <a16:creationId xmlns:a16="http://schemas.microsoft.com/office/drawing/2014/main" id="{31B84161-A787-4474-9B2D-C930BE8B838A}"/>
                </a:ext>
              </a:extLst>
            </p:cNvPr>
            <p:cNvSpPr txBox="1"/>
            <p:nvPr/>
          </p:nvSpPr>
          <p:spPr>
            <a:xfrm>
              <a:off x="80524" y="4609621"/>
              <a:ext cx="7859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cs typeface="+mn-cs"/>
                </a:rPr>
                <a:t>Topo.</a:t>
              </a:r>
              <a:endParaRPr kumimoji="0" lang="zh-CN" altLang="en-US" sz="1800" b="1" i="0" u="none" strike="noStrike" kern="0" cap="none" spc="0" normalizeH="0" baseline="0" noProof="0" dirty="0">
                <a:ln>
                  <a:noFill/>
                </a:ln>
                <a:solidFill>
                  <a:prstClr val="black"/>
                </a:solidFill>
                <a:effectLst/>
                <a:uLnTx/>
                <a:uFillTx/>
                <a:latin typeface="Segoe UI"/>
                <a:ea typeface="微软雅黑"/>
                <a:cs typeface="+mn-cs"/>
              </a:endParaRPr>
            </a:p>
          </p:txBody>
        </p:sp>
        <p:sp>
          <p:nvSpPr>
            <p:cNvPr id="26" name="右中括号 25">
              <a:extLst>
                <a:ext uri="{FF2B5EF4-FFF2-40B4-BE49-F238E27FC236}">
                  <a16:creationId xmlns:a16="http://schemas.microsoft.com/office/drawing/2014/main" id="{D8E4CE36-216B-D2C3-DAD3-8A6929781FF5}"/>
                </a:ext>
              </a:extLst>
            </p:cNvPr>
            <p:cNvSpPr/>
            <p:nvPr/>
          </p:nvSpPr>
          <p:spPr>
            <a:xfrm>
              <a:off x="880921" y="4471122"/>
              <a:ext cx="103695" cy="707886"/>
            </a:xfrm>
            <a:prstGeom prst="rightBracket">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sp>
          <p:nvSpPr>
            <p:cNvPr id="27" name="箭头: 右 26">
              <a:extLst>
                <a:ext uri="{FF2B5EF4-FFF2-40B4-BE49-F238E27FC236}">
                  <a16:creationId xmlns:a16="http://schemas.microsoft.com/office/drawing/2014/main" id="{DABD0760-C900-BE26-877D-652CBD96D9F9}"/>
                </a:ext>
              </a:extLst>
            </p:cNvPr>
            <p:cNvSpPr/>
            <p:nvPr/>
          </p:nvSpPr>
          <p:spPr>
            <a:xfrm>
              <a:off x="999092" y="5574709"/>
              <a:ext cx="464274" cy="307776"/>
            </a:xfrm>
            <a:prstGeom prst="rightArrow">
              <a:avLst/>
            </a:prstGeom>
            <a:solidFill>
              <a:sysClr val="windowText" lastClr="000000"/>
            </a:solidFill>
            <a:ln w="19050" cap="flat" cmpd="sng" algn="ctr">
              <a:solidFill>
                <a:sysClr val="window" lastClr="FFFFFF"/>
              </a:solid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28" name="文本框 27">
              <a:extLst>
                <a:ext uri="{FF2B5EF4-FFF2-40B4-BE49-F238E27FC236}">
                  <a16:creationId xmlns:a16="http://schemas.microsoft.com/office/drawing/2014/main" id="{F32E58BC-66DF-E27A-7496-96E971980ADB}"/>
                </a:ext>
              </a:extLst>
            </p:cNvPr>
            <p:cNvSpPr txBox="1"/>
            <p:nvPr/>
          </p:nvSpPr>
          <p:spPr>
            <a:xfrm>
              <a:off x="11516" y="5513153"/>
              <a:ext cx="8694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cs typeface="+mn-cs"/>
                </a:rPr>
                <a:t>Traffic</a:t>
              </a:r>
              <a:endParaRPr kumimoji="0" lang="zh-CN" altLang="en-US" sz="1800" b="1" i="0" u="none" strike="noStrike" kern="0" cap="none" spc="0" normalizeH="0" baseline="0" noProof="0" dirty="0">
                <a:ln>
                  <a:noFill/>
                </a:ln>
                <a:solidFill>
                  <a:prstClr val="black"/>
                </a:solidFill>
                <a:effectLst/>
                <a:uLnTx/>
                <a:uFillTx/>
                <a:latin typeface="Segoe UI"/>
                <a:ea typeface="微软雅黑"/>
                <a:cs typeface="+mn-cs"/>
              </a:endParaRPr>
            </a:p>
          </p:txBody>
        </p:sp>
        <p:sp>
          <p:nvSpPr>
            <p:cNvPr id="29" name="右中括号 28">
              <a:extLst>
                <a:ext uri="{FF2B5EF4-FFF2-40B4-BE49-F238E27FC236}">
                  <a16:creationId xmlns:a16="http://schemas.microsoft.com/office/drawing/2014/main" id="{FD1E3D66-5E13-EE38-07E6-06E5BD873A9B}"/>
                </a:ext>
              </a:extLst>
            </p:cNvPr>
            <p:cNvSpPr/>
            <p:nvPr/>
          </p:nvSpPr>
          <p:spPr>
            <a:xfrm>
              <a:off x="880921" y="5374654"/>
              <a:ext cx="103695" cy="707886"/>
            </a:xfrm>
            <a:prstGeom prst="rightBracket">
              <a:avLst/>
            </a:pr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sp>
          <p:nvSpPr>
            <p:cNvPr id="30" name="箭头: 右 29">
              <a:extLst>
                <a:ext uri="{FF2B5EF4-FFF2-40B4-BE49-F238E27FC236}">
                  <a16:creationId xmlns:a16="http://schemas.microsoft.com/office/drawing/2014/main" id="{8A1D40BA-B5E4-BA6C-050F-13CEAF1D43D5}"/>
                </a:ext>
              </a:extLst>
            </p:cNvPr>
            <p:cNvSpPr/>
            <p:nvPr/>
          </p:nvSpPr>
          <p:spPr>
            <a:xfrm>
              <a:off x="3099868" y="5111070"/>
              <a:ext cx="464274" cy="307776"/>
            </a:xfrm>
            <a:prstGeom prst="rightArrow">
              <a:avLst/>
            </a:prstGeom>
            <a:solidFill>
              <a:sysClr val="windowText" lastClr="000000"/>
            </a:solidFill>
            <a:ln w="19050" cap="flat" cmpd="sng" algn="ctr">
              <a:no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Segoe UI"/>
                <a:ea typeface="微软雅黑"/>
                <a:cs typeface="+mn-cs"/>
              </a:endParaRPr>
            </a:p>
          </p:txBody>
        </p:sp>
        <p:sp>
          <p:nvSpPr>
            <p:cNvPr id="31" name="文本框 30">
              <a:extLst>
                <a:ext uri="{FF2B5EF4-FFF2-40B4-BE49-F238E27FC236}">
                  <a16:creationId xmlns:a16="http://schemas.microsoft.com/office/drawing/2014/main" id="{D33883DA-16C2-3DCE-9501-AC40CBDF26B1}"/>
                </a:ext>
              </a:extLst>
            </p:cNvPr>
            <p:cNvSpPr txBox="1"/>
            <p:nvPr/>
          </p:nvSpPr>
          <p:spPr>
            <a:xfrm>
              <a:off x="3573857" y="4825690"/>
              <a:ext cx="157248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cs typeface="+mn-cs"/>
                </a:rPr>
                <a:t>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cs typeface="+mn-cs"/>
                </a:rPr>
                <a:t>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egoe UI"/>
                  <a:ea typeface="微软雅黑"/>
                  <a:cs typeface="+mn-cs"/>
                </a:rPr>
                <a:t>(e.g., delay)</a:t>
              </a:r>
              <a:endParaRPr kumimoji="0" lang="zh-CN" altLang="en-US" sz="1800" b="1" i="0" u="none" strike="noStrike" kern="0" cap="none" spc="0" normalizeH="0" baseline="0" noProof="0" dirty="0">
                <a:ln>
                  <a:noFill/>
                </a:ln>
                <a:solidFill>
                  <a:prstClr val="black"/>
                </a:solidFill>
                <a:effectLst/>
                <a:uLnTx/>
                <a:uFillTx/>
                <a:latin typeface="Segoe UI"/>
                <a:ea typeface="微软雅黑"/>
                <a:cs typeface="+mn-cs"/>
              </a:endParaRPr>
            </a:p>
          </p:txBody>
        </p:sp>
      </p:grpSp>
      <p:sp>
        <p:nvSpPr>
          <p:cNvPr id="42" name="文本框 41">
            <a:extLst>
              <a:ext uri="{FF2B5EF4-FFF2-40B4-BE49-F238E27FC236}">
                <a16:creationId xmlns:a16="http://schemas.microsoft.com/office/drawing/2014/main" id="{ED3E9969-5F08-F98E-494D-A9C428713C88}"/>
              </a:ext>
            </a:extLst>
          </p:cNvPr>
          <p:cNvSpPr txBox="1"/>
          <p:nvPr/>
        </p:nvSpPr>
        <p:spPr>
          <a:xfrm>
            <a:off x="4615191" y="5228920"/>
            <a:ext cx="2761794" cy="369332"/>
          </a:xfrm>
          <a:prstGeom prst="rect">
            <a:avLst/>
          </a:prstGeom>
          <a:no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70AD47"/>
                </a:solidFill>
                <a:effectLst/>
                <a:uLnTx/>
                <a:uFillTx/>
                <a:latin typeface="微软雅黑" panose="020B0503020204020204" pitchFamily="34" charset="-122"/>
                <a:ea typeface="微软雅黑" panose="020B0503020204020204" pitchFamily="34" charset="-122"/>
                <a:cs typeface="+mn-cs"/>
              </a:rPr>
              <a:t>快速</a:t>
            </a:r>
            <a:endParaRPr kumimoji="1" lang="en-US" altLang="zh-CN" sz="1800" b="1" i="0" u="none" strike="noStrike" kern="0" cap="none" spc="0" normalizeH="0" baseline="0" noProof="0" dirty="0">
              <a:ln>
                <a:noFill/>
              </a:ln>
              <a:solidFill>
                <a:srgbClr val="70AD47"/>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A7FD3938-3CE2-CD3A-131B-56E62ACD9D01}"/>
              </a:ext>
            </a:extLst>
          </p:cNvPr>
          <p:cNvSpPr txBox="1"/>
          <p:nvPr/>
        </p:nvSpPr>
        <p:spPr>
          <a:xfrm>
            <a:off x="6465555" y="5221085"/>
            <a:ext cx="297330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需要</a:t>
            </a:r>
            <a:r>
              <a:rPr kumimoji="1"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GPU</a:t>
            </a: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加速</a:t>
            </a:r>
            <a:endParaRPr kumimoji="1"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固有的误差</a:t>
            </a:r>
            <a:endParaRPr kumimoji="1"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扩展性仍然被</a:t>
            </a:r>
            <a:r>
              <a:rPr kumimoji="1"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DES</a:t>
            </a:r>
            <a:r>
              <a:rPr kumimoji="1"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限制</a:t>
            </a:r>
            <a:endParaRPr kumimoji="0" lang="zh-CN" altLang="en-US" sz="1800" b="1" i="0" u="none" strike="noStrike" kern="1200" cap="none" spc="0" normalizeH="0" baseline="0" noProof="0" dirty="0">
              <a:ln>
                <a:noFill/>
              </a:ln>
              <a:solidFill>
                <a:srgbClr val="C00000"/>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9B84AA83-6C30-13A2-8A3E-23850A4AB20E}"/>
              </a:ext>
            </a:extLst>
          </p:cNvPr>
          <p:cNvSpPr/>
          <p:nvPr/>
        </p:nvSpPr>
        <p:spPr>
          <a:xfrm>
            <a:off x="-146273" y="738785"/>
            <a:ext cx="9438861" cy="6064396"/>
          </a:xfrm>
          <a:prstGeom prst="rect">
            <a:avLst/>
          </a:prstGeom>
          <a:solidFill>
            <a:schemeClr val="tx1">
              <a:lumMod val="5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856636E1-B334-9664-B131-9602F4CA565A}"/>
              </a:ext>
            </a:extLst>
          </p:cNvPr>
          <p:cNvPicPr>
            <a:picLocks noChangeAspect="1"/>
          </p:cNvPicPr>
          <p:nvPr/>
        </p:nvPicPr>
        <p:blipFill>
          <a:blip r:embed="rId7"/>
          <a:stretch>
            <a:fillRect/>
          </a:stretch>
        </p:blipFill>
        <p:spPr>
          <a:xfrm>
            <a:off x="718253" y="1896219"/>
            <a:ext cx="4488460" cy="2550564"/>
          </a:xfrm>
          <a:prstGeom prst="rect">
            <a:avLst/>
          </a:prstGeom>
          <a:ln w="12700">
            <a:solidFill>
              <a:schemeClr val="tx1"/>
            </a:solidFill>
          </a:ln>
        </p:spPr>
      </p:pic>
      <p:pic>
        <p:nvPicPr>
          <p:cNvPr id="15" name="图片 14">
            <a:extLst>
              <a:ext uri="{FF2B5EF4-FFF2-40B4-BE49-F238E27FC236}">
                <a16:creationId xmlns:a16="http://schemas.microsoft.com/office/drawing/2014/main" id="{3292BD0A-6C17-C55D-91AB-1C1ADE2A99C7}"/>
              </a:ext>
            </a:extLst>
          </p:cNvPr>
          <p:cNvPicPr>
            <a:picLocks noChangeAspect="1"/>
          </p:cNvPicPr>
          <p:nvPr/>
        </p:nvPicPr>
        <p:blipFill>
          <a:blip r:embed="rId8"/>
          <a:stretch>
            <a:fillRect/>
          </a:stretch>
        </p:blipFill>
        <p:spPr>
          <a:xfrm>
            <a:off x="5246712" y="1897201"/>
            <a:ext cx="3202205" cy="2549582"/>
          </a:xfrm>
          <a:prstGeom prst="rect">
            <a:avLst/>
          </a:prstGeom>
          <a:ln>
            <a:solidFill>
              <a:schemeClr val="tx1"/>
            </a:solidFill>
          </a:ln>
        </p:spPr>
      </p:pic>
      <p:pic>
        <p:nvPicPr>
          <p:cNvPr id="16" name="图片 15">
            <a:extLst>
              <a:ext uri="{FF2B5EF4-FFF2-40B4-BE49-F238E27FC236}">
                <a16:creationId xmlns:a16="http://schemas.microsoft.com/office/drawing/2014/main" id="{AF5DFB12-59E4-F5CC-81A8-7019A2F46906}"/>
              </a:ext>
            </a:extLst>
          </p:cNvPr>
          <p:cNvPicPr>
            <a:picLocks noChangeAspect="1"/>
          </p:cNvPicPr>
          <p:nvPr/>
        </p:nvPicPr>
        <p:blipFill>
          <a:blip r:embed="rId9"/>
          <a:stretch>
            <a:fillRect/>
          </a:stretch>
        </p:blipFill>
        <p:spPr>
          <a:xfrm>
            <a:off x="3726926" y="2111532"/>
            <a:ext cx="1243311" cy="1243311"/>
          </a:xfrm>
          <a:prstGeom prst="rect">
            <a:avLst/>
          </a:prstGeom>
        </p:spPr>
      </p:pic>
      <p:pic>
        <p:nvPicPr>
          <p:cNvPr id="17" name="图片 16">
            <a:extLst>
              <a:ext uri="{FF2B5EF4-FFF2-40B4-BE49-F238E27FC236}">
                <a16:creationId xmlns:a16="http://schemas.microsoft.com/office/drawing/2014/main" id="{72E7AC11-049B-6B56-5097-69F1EEFE2626}"/>
              </a:ext>
            </a:extLst>
          </p:cNvPr>
          <p:cNvPicPr>
            <a:picLocks noChangeAspect="1"/>
          </p:cNvPicPr>
          <p:nvPr/>
        </p:nvPicPr>
        <p:blipFill>
          <a:blip r:embed="rId9"/>
          <a:stretch>
            <a:fillRect/>
          </a:stretch>
        </p:blipFill>
        <p:spPr>
          <a:xfrm>
            <a:off x="5966611" y="1850555"/>
            <a:ext cx="1219200" cy="1219200"/>
          </a:xfrm>
          <a:prstGeom prst="rect">
            <a:avLst/>
          </a:prstGeom>
        </p:spPr>
      </p:pic>
      <p:sp>
        <p:nvSpPr>
          <p:cNvPr id="18" name="矩形 17">
            <a:extLst>
              <a:ext uri="{FF2B5EF4-FFF2-40B4-BE49-F238E27FC236}">
                <a16:creationId xmlns:a16="http://schemas.microsoft.com/office/drawing/2014/main" id="{DE37C71C-DA68-E23C-2B79-DDAAB5BE0E8F}"/>
              </a:ext>
            </a:extLst>
          </p:cNvPr>
          <p:cNvSpPr/>
          <p:nvPr/>
        </p:nvSpPr>
        <p:spPr bwMode="auto">
          <a:xfrm>
            <a:off x="52816" y="4674775"/>
            <a:ext cx="9038368" cy="889604"/>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lvl="0" algn="ctr"/>
            <a:r>
              <a:rPr lang="en-US" altLang="zh-CN" sz="2400" dirty="0">
                <a:solidFill>
                  <a:prstClr val="black"/>
                </a:solidFill>
                <a:latin typeface="Segoe UI"/>
                <a:ea typeface="微软雅黑"/>
                <a:cs typeface="+mn-ea"/>
                <a:sym typeface="+mn-lt"/>
              </a:rPr>
              <a:t>Insight: </a:t>
            </a:r>
            <a:r>
              <a:rPr lang="zh-CN" altLang="en-US" sz="2400" dirty="0">
                <a:solidFill>
                  <a:prstClr val="black"/>
                </a:solidFill>
                <a:latin typeface="Segoe UI"/>
                <a:ea typeface="微软雅黑"/>
                <a:cs typeface="+mn-ea"/>
                <a:sym typeface="+mn-lt"/>
              </a:rPr>
              <a:t>问题不在于</a:t>
            </a:r>
            <a:r>
              <a:rPr lang="en-US" altLang="zh-CN" sz="2400" dirty="0">
                <a:solidFill>
                  <a:prstClr val="black"/>
                </a:solidFill>
                <a:latin typeface="Segoe UI"/>
                <a:ea typeface="微软雅黑"/>
                <a:cs typeface="+mn-ea"/>
                <a:sym typeface="+mn-lt"/>
              </a:rPr>
              <a:t>DES</a:t>
            </a:r>
            <a:r>
              <a:rPr lang="zh-CN" altLang="en-US" sz="2400" dirty="0">
                <a:solidFill>
                  <a:prstClr val="black"/>
                </a:solidFill>
                <a:latin typeface="Segoe UI"/>
                <a:ea typeface="微软雅黑"/>
                <a:cs typeface="+mn-ea"/>
                <a:sym typeface="+mn-lt"/>
              </a:rPr>
              <a:t>仿真的计算负载，</a:t>
            </a:r>
            <a:r>
              <a:rPr lang="en-US" altLang="zh-CN" sz="2400" dirty="0">
                <a:solidFill>
                  <a:prstClr val="black"/>
                </a:solidFill>
                <a:latin typeface="Segoe UI"/>
                <a:ea typeface="微软雅黑"/>
                <a:cs typeface="+mn-ea"/>
                <a:sym typeface="+mn-lt"/>
              </a:rPr>
              <a:t> </a:t>
            </a:r>
          </a:p>
          <a:p>
            <a:pPr lvl="0" algn="ctr"/>
            <a:r>
              <a:rPr lang="zh-CN" altLang="en-US" sz="2400" dirty="0">
                <a:solidFill>
                  <a:prstClr val="black"/>
                </a:solidFill>
                <a:latin typeface="Segoe UI"/>
                <a:ea typeface="微软雅黑"/>
                <a:cs typeface="+mn-ea"/>
                <a:sym typeface="+mn-lt"/>
              </a:rPr>
              <a:t>而是计算资源</a:t>
            </a:r>
            <a:r>
              <a:rPr lang="zh-CN" altLang="en-US" sz="2400" dirty="0">
                <a:solidFill>
                  <a:srgbClr val="C00000"/>
                </a:solidFill>
                <a:latin typeface="Segoe UI"/>
                <a:ea typeface="微软雅黑"/>
                <a:cs typeface="+mn-ea"/>
                <a:sym typeface="+mn-lt"/>
              </a:rPr>
              <a:t>未被充分使用</a:t>
            </a:r>
            <a:endParaRPr kumimoji="1" lang="en-US" altLang="zh-CN" sz="2200" b="1" i="0" u="none" strike="noStrike" kern="1200" cap="none" spc="0" normalizeH="0" baseline="0" noProof="0" dirty="0">
              <a:ln>
                <a:noFill/>
              </a:ln>
              <a:solidFill>
                <a:srgbClr val="C00000"/>
              </a:solidFill>
              <a:effectLst/>
              <a:uLnTx/>
              <a:uFillTx/>
              <a:latin typeface="Segoe UI"/>
              <a:ea typeface="微软雅黑"/>
              <a:cs typeface="+mn-ea"/>
              <a:sym typeface="+mn-lt"/>
            </a:endParaRPr>
          </a:p>
        </p:txBody>
      </p:sp>
      <p:sp>
        <p:nvSpPr>
          <p:cNvPr id="4" name="矩形 3">
            <a:extLst>
              <a:ext uri="{FF2B5EF4-FFF2-40B4-BE49-F238E27FC236}">
                <a16:creationId xmlns:a16="http://schemas.microsoft.com/office/drawing/2014/main" id="{0199D346-E185-80D7-C1F3-5F4EC002B1BA}"/>
              </a:ext>
            </a:extLst>
          </p:cNvPr>
          <p:cNvSpPr/>
          <p:nvPr/>
        </p:nvSpPr>
        <p:spPr>
          <a:xfrm>
            <a:off x="6905148" y="2998411"/>
            <a:ext cx="2409635" cy="523220"/>
          </a:xfrm>
          <a:prstGeom prst="rect">
            <a:avLst/>
          </a:prstGeom>
          <a:noFill/>
        </p:spPr>
        <p:txBody>
          <a:bodyPr wrap="none" lIns="91440" tIns="45720" rIns="91440" bIns="45720">
            <a:spAutoFit/>
          </a:bodyPr>
          <a:lstStyle/>
          <a:p>
            <a:pPr algn="ctr"/>
            <a:r>
              <a:rPr lang="zh-CN" altLang="en-US" sz="2800" b="1" dirty="0">
                <a:ln w="9525">
                  <a:solidFill>
                    <a:schemeClr val="bg1"/>
                  </a:solidFill>
                  <a:prstDash val="solid"/>
                </a:ln>
                <a:effectLst>
                  <a:outerShdw blurRad="12700" dist="38100" dir="2700000" algn="tl" rotWithShape="0">
                    <a:schemeClr val="bg1">
                      <a:lumMod val="50000"/>
                    </a:schemeClr>
                  </a:outerShdw>
                </a:effectLst>
              </a:rPr>
              <a:t>仍然需要</a:t>
            </a:r>
            <a:r>
              <a:rPr lang="en-US" altLang="zh-CN" sz="2800" b="1" dirty="0">
                <a:ln w="9525">
                  <a:solidFill>
                    <a:schemeClr val="bg1"/>
                  </a:solidFill>
                  <a:prstDash val="solid"/>
                </a:ln>
                <a:effectLst>
                  <a:outerShdw blurRad="12700" dist="38100" dir="2700000" algn="tl" rotWithShape="0">
                    <a:schemeClr val="bg1">
                      <a:lumMod val="50000"/>
                    </a:schemeClr>
                  </a:outerShdw>
                </a:effectLst>
              </a:rPr>
              <a:t>DES</a:t>
            </a:r>
            <a:endParaRPr lang="zh-CN" altLang="en-US" sz="28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845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lang="zh-CN" altLang="en-US" sz="3600" b="1" dirty="0">
                <a:solidFill>
                  <a:prstClr val="black"/>
                </a:solidFill>
                <a:latin typeface="微软雅黑" panose="020B0503020204020204" pitchFamily="34" charset="-122"/>
                <a:ea typeface="微软雅黑" panose="020B0503020204020204" pitchFamily="34" charset="-122"/>
              </a:rPr>
              <a:t>已有</a:t>
            </a:r>
            <a:r>
              <a:rPr lang="en-US" altLang="zh-CN" sz="3600" b="1" dirty="0">
                <a:solidFill>
                  <a:prstClr val="black"/>
                </a:solidFill>
                <a:latin typeface="微软雅黑" panose="020B0503020204020204" pitchFamily="34" charset="-122"/>
                <a:ea typeface="微软雅黑" panose="020B0503020204020204" pitchFamily="34" charset="-122"/>
              </a:rPr>
              <a:t>DES</a:t>
            </a:r>
            <a:r>
              <a:rPr lang="zh-CN" altLang="en-US" sz="3600" b="1" dirty="0">
                <a:solidFill>
                  <a:prstClr val="black"/>
                </a:solidFill>
                <a:latin typeface="微软雅黑" panose="020B0503020204020204" pitchFamily="34" charset="-122"/>
                <a:ea typeface="微软雅黑" panose="020B0503020204020204" pitchFamily="34" charset="-122"/>
              </a:rPr>
              <a:t>仿真器未充分利用多核</a:t>
            </a:r>
            <a:r>
              <a:rPr lang="en-US" altLang="zh-CN" sz="3600" b="1" dirty="0">
                <a:solidFill>
                  <a:prstClr val="black"/>
                </a:solidFill>
                <a:latin typeface="微软雅黑" panose="020B0503020204020204" pitchFamily="34" charset="-122"/>
                <a:ea typeface="微软雅黑" panose="020B0503020204020204" pitchFamily="34" charset="-122"/>
              </a:rPr>
              <a:t>CPU</a:t>
            </a:r>
            <a:endPar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79CA56E7-4DF2-C147-D461-E5555D4F571B}"/>
              </a:ext>
            </a:extLst>
          </p:cNvPr>
          <p:cNvPicPr>
            <a:picLocks noChangeAspect="1"/>
          </p:cNvPicPr>
          <p:nvPr/>
        </p:nvPicPr>
        <p:blipFill rotWithShape="1">
          <a:blip r:embed="rId5"/>
          <a:srcRect b="2591"/>
          <a:stretch/>
        </p:blipFill>
        <p:spPr>
          <a:xfrm>
            <a:off x="0" y="1757427"/>
            <a:ext cx="2957896" cy="2103201"/>
          </a:xfrm>
          <a:prstGeom prst="rect">
            <a:avLst/>
          </a:prstGeom>
        </p:spPr>
      </p:pic>
      <p:sp>
        <p:nvSpPr>
          <p:cNvPr id="4" name="文本框 3">
            <a:extLst>
              <a:ext uri="{FF2B5EF4-FFF2-40B4-BE49-F238E27FC236}">
                <a16:creationId xmlns:a16="http://schemas.microsoft.com/office/drawing/2014/main" id="{6491677E-B5C0-6FD9-320D-86FAF4264373}"/>
              </a:ext>
            </a:extLst>
          </p:cNvPr>
          <p:cNvSpPr txBox="1"/>
          <p:nvPr/>
        </p:nvSpPr>
        <p:spPr>
          <a:xfrm>
            <a:off x="-86627" y="4050234"/>
            <a:ext cx="3044523" cy="646331"/>
          </a:xfrm>
          <a:prstGeom prst="rect">
            <a:avLst/>
          </a:prstGeom>
          <a:noFill/>
        </p:spPr>
        <p:txBody>
          <a:bodyPr wrap="square">
            <a:spAutoFit/>
          </a:bodyPr>
          <a:lstStyle/>
          <a:p>
            <a:pPr marL="342900" indent="-342900">
              <a:buFontTx/>
              <a:buAutoNum type="arabicPeriod"/>
            </a:pPr>
            <a:r>
              <a:rPr lang="en-US" altLang="zh-CN" sz="1600" b="1" dirty="0">
                <a:solidFill>
                  <a:srgbClr val="FF0000"/>
                </a:solidFill>
                <a:ea typeface="微软雅黑"/>
                <a:cs typeface="Arial" panose="020B0604020202020204" pitchFamily="34" charset="0"/>
              </a:rPr>
              <a:t>High</a:t>
            </a:r>
            <a:r>
              <a:rPr lang="zh-CN" altLang="en-US" sz="1600" b="1" dirty="0">
                <a:solidFill>
                  <a:srgbClr val="FF0000"/>
                </a:solidFill>
                <a:ea typeface="微软雅黑"/>
                <a:cs typeface="Arial" panose="020B0604020202020204" pitchFamily="34" charset="0"/>
              </a:rPr>
              <a:t> </a:t>
            </a:r>
            <a:r>
              <a:rPr lang="en-US" altLang="zh-CN" sz="1600" b="1" dirty="0">
                <a:solidFill>
                  <a:srgbClr val="FF0000"/>
                </a:solidFill>
                <a:ea typeface="微软雅黑"/>
                <a:cs typeface="Arial" panose="020B0604020202020204" pitchFamily="34" charset="0"/>
              </a:rPr>
              <a:t>CPU </a:t>
            </a:r>
            <a:r>
              <a:rPr lang="zh-CN" altLang="en-US" sz="1600" b="1" dirty="0">
                <a:solidFill>
                  <a:srgbClr val="FF0000"/>
                </a:solidFill>
                <a:ea typeface="微软雅黑"/>
                <a:cs typeface="Arial" panose="020B0604020202020204" pitchFamily="34" charset="0"/>
              </a:rPr>
              <a:t>cache </a:t>
            </a:r>
            <a:r>
              <a:rPr lang="en-US" altLang="zh-CN" sz="1600" b="1" dirty="0">
                <a:solidFill>
                  <a:srgbClr val="FF0000"/>
                </a:solidFill>
                <a:ea typeface="微软雅黑"/>
                <a:cs typeface="Arial" panose="020B0604020202020204" pitchFamily="34" charset="0"/>
              </a:rPr>
              <a:t>miss rate</a:t>
            </a:r>
            <a:r>
              <a:rPr lang="zh-CN" altLang="en-US" sz="1600" b="1" dirty="0">
                <a:solidFill>
                  <a:srgbClr val="FF0000"/>
                </a:solidFill>
                <a:ea typeface="微软雅黑"/>
                <a:cs typeface="Arial" panose="020B0604020202020204" pitchFamily="34" charset="0"/>
              </a:rPr>
              <a:t>: </a:t>
            </a:r>
            <a:endParaRPr lang="en-US" altLang="zh-CN" sz="1600" b="1" dirty="0">
              <a:solidFill>
                <a:srgbClr val="FF0000"/>
              </a:solidFill>
              <a:ea typeface="微软雅黑"/>
              <a:cs typeface="Arial" panose="020B0604020202020204" pitchFamily="34" charset="0"/>
            </a:endParaRPr>
          </a:p>
          <a:p>
            <a:r>
              <a:rPr lang="en-US" altLang="zh-CN" sz="1600" dirty="0">
                <a:solidFill>
                  <a:prstClr val="black"/>
                </a:solidFill>
                <a:ea typeface="微软雅黑"/>
                <a:cs typeface="Arial" panose="020B0604020202020204" pitchFamily="34" charset="0"/>
              </a:rPr>
              <a:t>     </a:t>
            </a:r>
            <a:r>
              <a:rPr lang="en-US" altLang="zh-CN" sz="2000" b="1" dirty="0">
                <a:solidFill>
                  <a:srgbClr val="ED7D31"/>
                </a:solidFill>
                <a:ea typeface="微软雅黑"/>
                <a:cs typeface="Arial" panose="020B0604020202020204" pitchFamily="34" charset="0"/>
              </a:rPr>
              <a:t> ~5% </a:t>
            </a:r>
            <a:r>
              <a:rPr lang="zh-CN" altLang="en-US" sz="1600" dirty="0">
                <a:solidFill>
                  <a:schemeClr val="bg1"/>
                </a:solidFill>
                <a:ea typeface="微软雅黑"/>
                <a:cs typeface="Arial" panose="020B0604020202020204" pitchFamily="34" charset="0"/>
              </a:rPr>
              <a:t>的</a:t>
            </a:r>
            <a:r>
              <a:rPr lang="en-US" altLang="zh-CN" sz="1600" dirty="0">
                <a:solidFill>
                  <a:schemeClr val="bg1"/>
                </a:solidFill>
                <a:ea typeface="微软雅黑"/>
                <a:cs typeface="Arial" panose="020B0604020202020204" pitchFamily="34" charset="0"/>
              </a:rPr>
              <a:t>L3 cache miss rate</a:t>
            </a:r>
            <a:endParaRPr lang="zh-CN" altLang="en-US" sz="1600" dirty="0">
              <a:solidFill>
                <a:schemeClr val="bg1"/>
              </a:solidFill>
              <a:ea typeface="微软雅黑"/>
              <a:cs typeface="Arial" panose="020B0604020202020204" pitchFamily="34" charset="0"/>
            </a:endParaRPr>
          </a:p>
        </p:txBody>
      </p:sp>
      <p:pic>
        <p:nvPicPr>
          <p:cNvPr id="5" name="图片 4">
            <a:extLst>
              <a:ext uri="{FF2B5EF4-FFF2-40B4-BE49-F238E27FC236}">
                <a16:creationId xmlns:a16="http://schemas.microsoft.com/office/drawing/2014/main" id="{802F8B3E-ED1F-6C71-A961-AF0FF15CCE07}"/>
              </a:ext>
            </a:extLst>
          </p:cNvPr>
          <p:cNvPicPr>
            <a:picLocks noChangeAspect="1"/>
          </p:cNvPicPr>
          <p:nvPr/>
        </p:nvPicPr>
        <p:blipFill rotWithShape="1">
          <a:blip r:embed="rId6"/>
          <a:srcRect r="50191"/>
          <a:stretch/>
        </p:blipFill>
        <p:spPr>
          <a:xfrm>
            <a:off x="3135314" y="1757425"/>
            <a:ext cx="2957895" cy="2103199"/>
          </a:xfrm>
          <a:prstGeom prst="rect">
            <a:avLst/>
          </a:prstGeom>
        </p:spPr>
      </p:pic>
      <p:sp>
        <p:nvSpPr>
          <p:cNvPr id="8" name="文本框 7">
            <a:extLst>
              <a:ext uri="{FF2B5EF4-FFF2-40B4-BE49-F238E27FC236}">
                <a16:creationId xmlns:a16="http://schemas.microsoft.com/office/drawing/2014/main" id="{20520A47-0CAD-1B9E-DBAF-D702CAD9AE6C}"/>
              </a:ext>
            </a:extLst>
          </p:cNvPr>
          <p:cNvSpPr txBox="1"/>
          <p:nvPr/>
        </p:nvSpPr>
        <p:spPr>
          <a:xfrm>
            <a:off x="3226104" y="4046068"/>
            <a:ext cx="3044523" cy="892552"/>
          </a:xfrm>
          <a:prstGeom prst="rect">
            <a:avLst/>
          </a:prstGeom>
          <a:noFill/>
        </p:spPr>
        <p:txBody>
          <a:bodyPr wrap="square">
            <a:spAutoFit/>
          </a:bodyPr>
          <a:lstStyle/>
          <a:p>
            <a:r>
              <a:rPr lang="en-US" altLang="zh-CN" sz="1600" b="1" dirty="0">
                <a:solidFill>
                  <a:srgbClr val="FF0000"/>
                </a:solidFill>
                <a:ea typeface="微软雅黑"/>
                <a:cs typeface="Arial" panose="020B0604020202020204" pitchFamily="34" charset="0"/>
              </a:rPr>
              <a:t>2</a:t>
            </a:r>
            <a:r>
              <a:rPr lang="zh-CN" altLang="en-US" sz="1600" b="1" dirty="0">
                <a:solidFill>
                  <a:srgbClr val="FF0000"/>
                </a:solidFill>
                <a:ea typeface="微软雅黑"/>
                <a:cs typeface="Arial" panose="020B0604020202020204" pitchFamily="34" charset="0"/>
              </a:rPr>
              <a:t>. </a:t>
            </a:r>
            <a:r>
              <a:rPr lang="en-US" altLang="zh-CN" sz="1600" b="1" dirty="0">
                <a:solidFill>
                  <a:srgbClr val="FF0000"/>
                </a:solidFill>
                <a:ea typeface="微软雅黑"/>
                <a:cs typeface="Arial" panose="020B0604020202020204" pitchFamily="34" charset="0"/>
              </a:rPr>
              <a:t>Poor memory efficiency</a:t>
            </a:r>
            <a:r>
              <a:rPr lang="zh-CN" altLang="en-US" sz="1600" b="1" dirty="0">
                <a:solidFill>
                  <a:srgbClr val="FF0000"/>
                </a:solidFill>
                <a:ea typeface="微软雅黑"/>
                <a:cs typeface="Arial" panose="020B0604020202020204" pitchFamily="34" charset="0"/>
              </a:rPr>
              <a:t>: </a:t>
            </a:r>
            <a:endParaRPr lang="en-US" altLang="zh-CN" sz="1600" b="1" dirty="0">
              <a:solidFill>
                <a:srgbClr val="FF0000"/>
              </a:solidFill>
              <a:ea typeface="微软雅黑"/>
              <a:cs typeface="Arial" panose="020B0604020202020204" pitchFamily="34" charset="0"/>
            </a:endParaRPr>
          </a:p>
          <a:p>
            <a:r>
              <a:rPr lang="zh-CN" altLang="en-US" sz="1600" dirty="0">
                <a:solidFill>
                  <a:schemeClr val="bg1"/>
                </a:solidFill>
                <a:ea typeface="微软雅黑"/>
                <a:cs typeface="Arial" panose="020B0604020202020204" pitchFamily="34" charset="0"/>
              </a:rPr>
              <a:t>使用</a:t>
            </a:r>
            <a:r>
              <a:rPr lang="en-US" altLang="zh-CN" sz="1600" dirty="0">
                <a:solidFill>
                  <a:schemeClr val="bg1"/>
                </a:solidFill>
                <a:ea typeface="微软雅黑"/>
                <a:cs typeface="Arial" panose="020B0604020202020204" pitchFamily="34" charset="0"/>
              </a:rPr>
              <a:t>32</a:t>
            </a:r>
            <a:r>
              <a:rPr lang="zh-CN" altLang="en-US" sz="1600" dirty="0">
                <a:solidFill>
                  <a:schemeClr val="bg1"/>
                </a:solidFill>
                <a:ea typeface="微软雅黑"/>
                <a:cs typeface="Arial" panose="020B0604020202020204" pitchFamily="34" charset="0"/>
              </a:rPr>
              <a:t>进程仿真</a:t>
            </a:r>
            <a:r>
              <a:rPr lang="en-US" altLang="zh-CN" sz="1600" dirty="0" err="1">
                <a:solidFill>
                  <a:schemeClr val="bg1"/>
                </a:solidFill>
                <a:ea typeface="微软雅黑"/>
                <a:cs typeface="Arial" panose="020B0604020202020204" pitchFamily="34" charset="0"/>
              </a:rPr>
              <a:t>Fattree</a:t>
            </a:r>
            <a:r>
              <a:rPr lang="en-US" altLang="zh-CN" sz="1600" dirty="0">
                <a:solidFill>
                  <a:schemeClr val="bg1"/>
                </a:solidFill>
                <a:ea typeface="微软雅黑"/>
                <a:cs typeface="Arial" panose="020B0604020202020204" pitchFamily="34" charset="0"/>
              </a:rPr>
              <a:t> (k=32) </a:t>
            </a:r>
            <a:r>
              <a:rPr lang="zh-CN" altLang="en-US" sz="1600" dirty="0">
                <a:solidFill>
                  <a:schemeClr val="bg1"/>
                </a:solidFill>
                <a:ea typeface="微软雅黑"/>
                <a:cs typeface="Arial" panose="020B0604020202020204" pitchFamily="34" charset="0"/>
              </a:rPr>
              <a:t>需要</a:t>
            </a:r>
            <a:r>
              <a:rPr lang="en-US" altLang="zh-CN" sz="2000" b="1" dirty="0">
                <a:solidFill>
                  <a:srgbClr val="ED7D31"/>
                </a:solidFill>
                <a:ea typeface="微软雅黑"/>
                <a:cs typeface="Arial" panose="020B0604020202020204" pitchFamily="34" charset="0"/>
              </a:rPr>
              <a:t>~5TB</a:t>
            </a:r>
            <a:r>
              <a:rPr lang="en-US" altLang="zh-CN" sz="1600" dirty="0">
                <a:ea typeface="微软雅黑"/>
                <a:cs typeface="Arial" panose="020B0604020202020204" pitchFamily="34" charset="0"/>
              </a:rPr>
              <a:t>!</a:t>
            </a:r>
            <a:endParaRPr lang="zh-CN" altLang="en-US" sz="1600" dirty="0">
              <a:ea typeface="微软雅黑"/>
              <a:cs typeface="Arial" panose="020B0604020202020204" pitchFamily="34" charset="0"/>
            </a:endParaRPr>
          </a:p>
        </p:txBody>
      </p:sp>
      <p:sp>
        <p:nvSpPr>
          <p:cNvPr id="9" name="文本框 8">
            <a:extLst>
              <a:ext uri="{FF2B5EF4-FFF2-40B4-BE49-F238E27FC236}">
                <a16:creationId xmlns:a16="http://schemas.microsoft.com/office/drawing/2014/main" id="{B79C78A3-9093-51C3-CDB4-60CEB2BC50CE}"/>
              </a:ext>
            </a:extLst>
          </p:cNvPr>
          <p:cNvSpPr txBox="1"/>
          <p:nvPr/>
        </p:nvSpPr>
        <p:spPr>
          <a:xfrm>
            <a:off x="6428423" y="4046068"/>
            <a:ext cx="2928579" cy="1200329"/>
          </a:xfrm>
          <a:prstGeom prst="rect">
            <a:avLst/>
          </a:prstGeom>
          <a:noFill/>
        </p:spPr>
        <p:txBody>
          <a:bodyPr wrap="square">
            <a:spAutoFit/>
          </a:bodyPr>
          <a:lstStyle/>
          <a:p>
            <a:r>
              <a:rPr lang="en-US" altLang="zh-CN" sz="1600" b="1" dirty="0">
                <a:solidFill>
                  <a:srgbClr val="FF0000"/>
                </a:solidFill>
                <a:ea typeface="微软雅黑"/>
                <a:cs typeface="Arial" panose="020B0604020202020204" pitchFamily="34" charset="0"/>
              </a:rPr>
              <a:t>3</a:t>
            </a:r>
            <a:r>
              <a:rPr lang="zh-CN" altLang="en-US" sz="1600" b="1" dirty="0">
                <a:solidFill>
                  <a:srgbClr val="FF0000"/>
                </a:solidFill>
                <a:ea typeface="微软雅黑"/>
                <a:cs typeface="Arial" panose="020B0604020202020204" pitchFamily="34" charset="0"/>
              </a:rPr>
              <a:t>. </a:t>
            </a:r>
            <a:r>
              <a:rPr lang="en-US" altLang="zh-CN" sz="1600" b="1" dirty="0">
                <a:solidFill>
                  <a:srgbClr val="FF0000"/>
                </a:solidFill>
                <a:ea typeface="微软雅黑"/>
                <a:cs typeface="Arial" panose="020B0604020202020204" pitchFamily="34" charset="0"/>
              </a:rPr>
              <a:t>Low parallelization efficiency</a:t>
            </a:r>
            <a:r>
              <a:rPr lang="zh-CN" altLang="en-US" sz="1600" b="1" dirty="0">
                <a:solidFill>
                  <a:srgbClr val="FF0000"/>
                </a:solidFill>
                <a:ea typeface="微软雅黑"/>
                <a:cs typeface="Arial" panose="020B0604020202020204" pitchFamily="34" charset="0"/>
              </a:rPr>
              <a:t>: </a:t>
            </a:r>
            <a:endParaRPr lang="en-US" altLang="zh-CN" sz="1600" b="1" dirty="0">
              <a:solidFill>
                <a:srgbClr val="FF0000"/>
              </a:solidFill>
              <a:ea typeface="微软雅黑"/>
              <a:cs typeface="Arial" panose="020B0604020202020204" pitchFamily="34" charset="0"/>
            </a:endParaRPr>
          </a:p>
          <a:p>
            <a:r>
              <a:rPr lang="zh-CN" altLang="en-US" sz="1600" dirty="0">
                <a:solidFill>
                  <a:schemeClr val="bg1"/>
                </a:solidFill>
                <a:ea typeface="微软雅黑"/>
                <a:cs typeface="Arial" panose="020B0604020202020204" pitchFamily="34" charset="0"/>
              </a:rPr>
              <a:t>双进程并行比单进程</a:t>
            </a:r>
            <a:r>
              <a:rPr lang="zh-CN" altLang="en-US" sz="2000" b="1" dirty="0">
                <a:solidFill>
                  <a:srgbClr val="ED7D31"/>
                </a:solidFill>
                <a:ea typeface="微软雅黑"/>
                <a:cs typeface="Arial" panose="020B0604020202020204" pitchFamily="34" charset="0"/>
              </a:rPr>
              <a:t>慢</a:t>
            </a:r>
            <a:r>
              <a:rPr lang="en-US" altLang="zh-CN" sz="2000" b="1" dirty="0">
                <a:solidFill>
                  <a:srgbClr val="ED7D31"/>
                </a:solidFill>
                <a:ea typeface="微软雅黑"/>
                <a:cs typeface="Arial" panose="020B0604020202020204" pitchFamily="34" charset="0"/>
              </a:rPr>
              <a:t> ~43.5%</a:t>
            </a:r>
            <a:endParaRPr lang="zh-CN" altLang="en-US" sz="1600" dirty="0">
              <a:solidFill>
                <a:schemeClr val="bg1"/>
              </a:solidFill>
              <a:ea typeface="微软雅黑"/>
              <a:cs typeface="Arial" panose="020B0604020202020204" pitchFamily="34" charset="0"/>
            </a:endParaRPr>
          </a:p>
        </p:txBody>
      </p:sp>
      <p:pic>
        <p:nvPicPr>
          <p:cNvPr id="10" name="图片 9">
            <a:extLst>
              <a:ext uri="{FF2B5EF4-FFF2-40B4-BE49-F238E27FC236}">
                <a16:creationId xmlns:a16="http://schemas.microsoft.com/office/drawing/2014/main" id="{5D01206F-CDAD-7678-3A8C-603C52CDE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0627" y="1757426"/>
            <a:ext cx="2867999" cy="2103199"/>
          </a:xfrm>
          <a:prstGeom prst="rect">
            <a:avLst/>
          </a:prstGeom>
        </p:spPr>
      </p:pic>
      <p:pic>
        <p:nvPicPr>
          <p:cNvPr id="11" name="图片 10">
            <a:extLst>
              <a:ext uri="{FF2B5EF4-FFF2-40B4-BE49-F238E27FC236}">
                <a16:creationId xmlns:a16="http://schemas.microsoft.com/office/drawing/2014/main" id="{0A92218A-AC65-C365-3606-99FB2410ADAD}"/>
              </a:ext>
            </a:extLst>
          </p:cNvPr>
          <p:cNvPicPr>
            <a:picLocks noChangeAspect="1"/>
          </p:cNvPicPr>
          <p:nvPr/>
        </p:nvPicPr>
        <p:blipFill>
          <a:blip r:embed="rId8"/>
          <a:stretch>
            <a:fillRect/>
          </a:stretch>
        </p:blipFill>
        <p:spPr>
          <a:xfrm>
            <a:off x="6917049" y="2343424"/>
            <a:ext cx="2171745" cy="461627"/>
          </a:xfrm>
          <a:prstGeom prst="rect">
            <a:avLst/>
          </a:prstGeom>
        </p:spPr>
      </p:pic>
      <p:pic>
        <p:nvPicPr>
          <p:cNvPr id="13" name="Picture 6" descr="WiFi-Direct Simulation for INET in OMNeT++">
            <a:extLst>
              <a:ext uri="{FF2B5EF4-FFF2-40B4-BE49-F238E27FC236}">
                <a16:creationId xmlns:a16="http://schemas.microsoft.com/office/drawing/2014/main" id="{0951220C-B593-94E9-4FB5-47E62AD2B10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7827" y="5789589"/>
            <a:ext cx="1022800" cy="8372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ns-3 Box Graphic">
            <a:extLst>
              <a:ext uri="{FF2B5EF4-FFF2-40B4-BE49-F238E27FC236}">
                <a16:creationId xmlns:a16="http://schemas.microsoft.com/office/drawing/2014/main" id="{C6229565-D972-E62E-AEAB-154D574F44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79841" y="6012923"/>
            <a:ext cx="2047260" cy="39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7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根本原因：面向对象设计的软件架构</a:t>
            </a: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grpSp>
        <p:nvGrpSpPr>
          <p:cNvPr id="106" name="组合 105">
            <a:extLst>
              <a:ext uri="{FF2B5EF4-FFF2-40B4-BE49-F238E27FC236}">
                <a16:creationId xmlns:a16="http://schemas.microsoft.com/office/drawing/2014/main" id="{7E91E609-03AA-37E9-B396-19656140234C}"/>
              </a:ext>
            </a:extLst>
          </p:cNvPr>
          <p:cNvGrpSpPr/>
          <p:nvPr/>
        </p:nvGrpSpPr>
        <p:grpSpPr>
          <a:xfrm>
            <a:off x="255314" y="1045442"/>
            <a:ext cx="904012" cy="1241517"/>
            <a:chOff x="4239488" y="3722370"/>
            <a:chExt cx="904012" cy="1241517"/>
          </a:xfrm>
        </p:grpSpPr>
        <p:sp>
          <p:nvSpPr>
            <p:cNvPr id="107" name="矩形 106">
              <a:extLst>
                <a:ext uri="{FF2B5EF4-FFF2-40B4-BE49-F238E27FC236}">
                  <a16:creationId xmlns:a16="http://schemas.microsoft.com/office/drawing/2014/main" id="{6C1F54B3-3B2A-938F-835F-5CB95932BB07}"/>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08" name="组合 107">
              <a:extLst>
                <a:ext uri="{FF2B5EF4-FFF2-40B4-BE49-F238E27FC236}">
                  <a16:creationId xmlns:a16="http://schemas.microsoft.com/office/drawing/2014/main" id="{137D90A0-581F-ECDF-5447-971D2E076DCB}"/>
                </a:ext>
              </a:extLst>
            </p:cNvPr>
            <p:cNvGrpSpPr/>
            <p:nvPr/>
          </p:nvGrpSpPr>
          <p:grpSpPr>
            <a:xfrm>
              <a:off x="4364355" y="4769849"/>
              <a:ext cx="129540" cy="125730"/>
              <a:chOff x="4640580" y="4271010"/>
              <a:chExt cx="129540" cy="125730"/>
            </a:xfrm>
          </p:grpSpPr>
          <p:sp>
            <p:nvSpPr>
              <p:cNvPr id="126" name="矩形 125">
                <a:extLst>
                  <a:ext uri="{FF2B5EF4-FFF2-40B4-BE49-F238E27FC236}">
                    <a16:creationId xmlns:a16="http://schemas.microsoft.com/office/drawing/2014/main" id="{113783A9-3A3A-86EF-920B-625423F4194D}"/>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7" name="矩形 126">
                <a:extLst>
                  <a:ext uri="{FF2B5EF4-FFF2-40B4-BE49-F238E27FC236}">
                    <a16:creationId xmlns:a16="http://schemas.microsoft.com/office/drawing/2014/main" id="{C5457F63-D7E0-5833-E554-ADA84206833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09" name="组合 108">
              <a:extLst>
                <a:ext uri="{FF2B5EF4-FFF2-40B4-BE49-F238E27FC236}">
                  <a16:creationId xmlns:a16="http://schemas.microsoft.com/office/drawing/2014/main" id="{D7B7CE02-CD18-375A-9C31-67CFD2FE3FB0}"/>
                </a:ext>
              </a:extLst>
            </p:cNvPr>
            <p:cNvGrpSpPr/>
            <p:nvPr/>
          </p:nvGrpSpPr>
          <p:grpSpPr>
            <a:xfrm>
              <a:off x="4552269" y="4769849"/>
              <a:ext cx="129540" cy="125730"/>
              <a:chOff x="4640580" y="4271010"/>
              <a:chExt cx="129540" cy="125730"/>
            </a:xfrm>
          </p:grpSpPr>
          <p:sp>
            <p:nvSpPr>
              <p:cNvPr id="124" name="矩形 123">
                <a:extLst>
                  <a:ext uri="{FF2B5EF4-FFF2-40B4-BE49-F238E27FC236}">
                    <a16:creationId xmlns:a16="http://schemas.microsoft.com/office/drawing/2014/main" id="{E45A73D1-47E4-90D1-EF23-670B2AF7711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5" name="矩形 124">
                <a:extLst>
                  <a:ext uri="{FF2B5EF4-FFF2-40B4-BE49-F238E27FC236}">
                    <a16:creationId xmlns:a16="http://schemas.microsoft.com/office/drawing/2014/main" id="{F4C06316-A45D-853B-95AC-F8EA9F2108E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10" name="组合 109">
              <a:extLst>
                <a:ext uri="{FF2B5EF4-FFF2-40B4-BE49-F238E27FC236}">
                  <a16:creationId xmlns:a16="http://schemas.microsoft.com/office/drawing/2014/main" id="{0AEA5527-2F74-55FF-13D6-4FE23324369F}"/>
                </a:ext>
              </a:extLst>
            </p:cNvPr>
            <p:cNvGrpSpPr/>
            <p:nvPr/>
          </p:nvGrpSpPr>
          <p:grpSpPr>
            <a:xfrm>
              <a:off x="4740183" y="4769849"/>
              <a:ext cx="129540" cy="125730"/>
              <a:chOff x="4640580" y="4271010"/>
              <a:chExt cx="129540" cy="125730"/>
            </a:xfrm>
          </p:grpSpPr>
          <p:sp>
            <p:nvSpPr>
              <p:cNvPr id="122" name="矩形 121">
                <a:extLst>
                  <a:ext uri="{FF2B5EF4-FFF2-40B4-BE49-F238E27FC236}">
                    <a16:creationId xmlns:a16="http://schemas.microsoft.com/office/drawing/2014/main" id="{576AE4BE-BFD8-52AE-EDD8-E80D1963A37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3" name="矩形 122">
                <a:extLst>
                  <a:ext uri="{FF2B5EF4-FFF2-40B4-BE49-F238E27FC236}">
                    <a16:creationId xmlns:a16="http://schemas.microsoft.com/office/drawing/2014/main" id="{77E9384F-2E6E-9A46-AD6D-879C850B09B9}"/>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11" name="组合 110">
              <a:extLst>
                <a:ext uri="{FF2B5EF4-FFF2-40B4-BE49-F238E27FC236}">
                  <a16:creationId xmlns:a16="http://schemas.microsoft.com/office/drawing/2014/main" id="{36B6239D-98DE-D979-2229-FE1462AA5643}"/>
                </a:ext>
              </a:extLst>
            </p:cNvPr>
            <p:cNvGrpSpPr/>
            <p:nvPr/>
          </p:nvGrpSpPr>
          <p:grpSpPr>
            <a:xfrm>
              <a:off x="4928097" y="4769849"/>
              <a:ext cx="129540" cy="125730"/>
              <a:chOff x="4640580" y="4271010"/>
              <a:chExt cx="129540" cy="125730"/>
            </a:xfrm>
          </p:grpSpPr>
          <p:sp>
            <p:nvSpPr>
              <p:cNvPr id="120" name="矩形 119">
                <a:extLst>
                  <a:ext uri="{FF2B5EF4-FFF2-40B4-BE49-F238E27FC236}">
                    <a16:creationId xmlns:a16="http://schemas.microsoft.com/office/drawing/2014/main" id="{246F2124-F108-7687-CE7B-05EA1B9251EA}"/>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1" name="矩形 120">
                <a:extLst>
                  <a:ext uri="{FF2B5EF4-FFF2-40B4-BE49-F238E27FC236}">
                    <a16:creationId xmlns:a16="http://schemas.microsoft.com/office/drawing/2014/main" id="{9E4FEC97-2B45-24DE-3ED5-7A25BE8588B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12" name="矩形 111">
              <a:extLst>
                <a:ext uri="{FF2B5EF4-FFF2-40B4-BE49-F238E27FC236}">
                  <a16:creationId xmlns:a16="http://schemas.microsoft.com/office/drawing/2014/main" id="{5ED830FD-974C-47A8-0236-0D3077C1E5D4}"/>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3" name="矩形 112">
              <a:extLst>
                <a:ext uri="{FF2B5EF4-FFF2-40B4-BE49-F238E27FC236}">
                  <a16:creationId xmlns:a16="http://schemas.microsoft.com/office/drawing/2014/main" id="{2C186406-2ACE-74B4-0F1A-42626809BF14}"/>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4" name="矩形 113">
              <a:extLst>
                <a:ext uri="{FF2B5EF4-FFF2-40B4-BE49-F238E27FC236}">
                  <a16:creationId xmlns:a16="http://schemas.microsoft.com/office/drawing/2014/main" id="{9458F79B-8567-FBB1-17CC-1B597D26BA07}"/>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5" name="流程图: 手动操作 114">
              <a:extLst>
                <a:ext uri="{FF2B5EF4-FFF2-40B4-BE49-F238E27FC236}">
                  <a16:creationId xmlns:a16="http://schemas.microsoft.com/office/drawing/2014/main" id="{EE71EB5E-A8AF-FBCA-B81B-1E4B0B8DDF1B}"/>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6" name="圆柱体 115">
              <a:extLst>
                <a:ext uri="{FF2B5EF4-FFF2-40B4-BE49-F238E27FC236}">
                  <a16:creationId xmlns:a16="http://schemas.microsoft.com/office/drawing/2014/main" id="{6B52B428-CE2B-5D70-16DE-DA6A43A00AF4}"/>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7" name="圆柱体 116">
              <a:extLst>
                <a:ext uri="{FF2B5EF4-FFF2-40B4-BE49-F238E27FC236}">
                  <a16:creationId xmlns:a16="http://schemas.microsoft.com/office/drawing/2014/main" id="{7B9F5D69-F2B2-5DF3-B335-46F4B2BF8031}"/>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8" name="圆柱体 117">
              <a:extLst>
                <a:ext uri="{FF2B5EF4-FFF2-40B4-BE49-F238E27FC236}">
                  <a16:creationId xmlns:a16="http://schemas.microsoft.com/office/drawing/2014/main" id="{87BEBB8B-435A-1056-64C8-1B569EAEE74B}"/>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19" name="圆柱体 118">
              <a:extLst>
                <a:ext uri="{FF2B5EF4-FFF2-40B4-BE49-F238E27FC236}">
                  <a16:creationId xmlns:a16="http://schemas.microsoft.com/office/drawing/2014/main" id="{07217038-0F67-3745-AF44-506C496C9355}"/>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8" name="组合 127">
            <a:extLst>
              <a:ext uri="{FF2B5EF4-FFF2-40B4-BE49-F238E27FC236}">
                <a16:creationId xmlns:a16="http://schemas.microsoft.com/office/drawing/2014/main" id="{B2393981-D6B7-1ED6-6C63-58A111E87BAE}"/>
              </a:ext>
            </a:extLst>
          </p:cNvPr>
          <p:cNvGrpSpPr/>
          <p:nvPr/>
        </p:nvGrpSpPr>
        <p:grpSpPr>
          <a:xfrm>
            <a:off x="255317" y="2962826"/>
            <a:ext cx="904012" cy="1241517"/>
            <a:chOff x="4239488" y="3722370"/>
            <a:chExt cx="904012" cy="1241517"/>
          </a:xfrm>
        </p:grpSpPr>
        <p:sp>
          <p:nvSpPr>
            <p:cNvPr id="129" name="矩形 128">
              <a:extLst>
                <a:ext uri="{FF2B5EF4-FFF2-40B4-BE49-F238E27FC236}">
                  <a16:creationId xmlns:a16="http://schemas.microsoft.com/office/drawing/2014/main" id="{210ED163-49B2-C51B-09C8-FCEE0DAD51C4}"/>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30" name="组合 129">
              <a:extLst>
                <a:ext uri="{FF2B5EF4-FFF2-40B4-BE49-F238E27FC236}">
                  <a16:creationId xmlns:a16="http://schemas.microsoft.com/office/drawing/2014/main" id="{F143E7C7-9231-AD8E-1946-E5363722B8CD}"/>
                </a:ext>
              </a:extLst>
            </p:cNvPr>
            <p:cNvGrpSpPr/>
            <p:nvPr/>
          </p:nvGrpSpPr>
          <p:grpSpPr>
            <a:xfrm>
              <a:off x="4364355" y="4769849"/>
              <a:ext cx="129540" cy="125730"/>
              <a:chOff x="4640580" y="4271010"/>
              <a:chExt cx="129540" cy="125730"/>
            </a:xfrm>
          </p:grpSpPr>
          <p:sp>
            <p:nvSpPr>
              <p:cNvPr id="148" name="矩形 147">
                <a:extLst>
                  <a:ext uri="{FF2B5EF4-FFF2-40B4-BE49-F238E27FC236}">
                    <a16:creationId xmlns:a16="http://schemas.microsoft.com/office/drawing/2014/main" id="{C416D07F-DB4C-0807-E525-C8542BD4CFEB}"/>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9" name="矩形 148">
                <a:extLst>
                  <a:ext uri="{FF2B5EF4-FFF2-40B4-BE49-F238E27FC236}">
                    <a16:creationId xmlns:a16="http://schemas.microsoft.com/office/drawing/2014/main" id="{97991DF2-E9A7-CCDD-9C07-655AFB46445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1" name="组合 130">
              <a:extLst>
                <a:ext uri="{FF2B5EF4-FFF2-40B4-BE49-F238E27FC236}">
                  <a16:creationId xmlns:a16="http://schemas.microsoft.com/office/drawing/2014/main" id="{2E03B4F9-CA55-4C6B-5816-3770C9FAAA06}"/>
                </a:ext>
              </a:extLst>
            </p:cNvPr>
            <p:cNvGrpSpPr/>
            <p:nvPr/>
          </p:nvGrpSpPr>
          <p:grpSpPr>
            <a:xfrm>
              <a:off x="4552269" y="4769849"/>
              <a:ext cx="129540" cy="125730"/>
              <a:chOff x="4640580" y="4271010"/>
              <a:chExt cx="129540" cy="125730"/>
            </a:xfrm>
          </p:grpSpPr>
          <p:sp>
            <p:nvSpPr>
              <p:cNvPr id="146" name="矩形 145">
                <a:extLst>
                  <a:ext uri="{FF2B5EF4-FFF2-40B4-BE49-F238E27FC236}">
                    <a16:creationId xmlns:a16="http://schemas.microsoft.com/office/drawing/2014/main" id="{2C818FBE-726A-0080-E873-7652F381354D}"/>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7" name="矩形 146">
                <a:extLst>
                  <a:ext uri="{FF2B5EF4-FFF2-40B4-BE49-F238E27FC236}">
                    <a16:creationId xmlns:a16="http://schemas.microsoft.com/office/drawing/2014/main" id="{E6A16B15-0B4D-7E2F-E72B-6901557C675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2" name="组合 131">
              <a:extLst>
                <a:ext uri="{FF2B5EF4-FFF2-40B4-BE49-F238E27FC236}">
                  <a16:creationId xmlns:a16="http://schemas.microsoft.com/office/drawing/2014/main" id="{9A6F66E8-3BCB-65B3-AB07-3AF19BBBF316}"/>
                </a:ext>
              </a:extLst>
            </p:cNvPr>
            <p:cNvGrpSpPr/>
            <p:nvPr/>
          </p:nvGrpSpPr>
          <p:grpSpPr>
            <a:xfrm>
              <a:off x="4740183" y="4769849"/>
              <a:ext cx="129540" cy="125730"/>
              <a:chOff x="4640580" y="4271010"/>
              <a:chExt cx="129540" cy="125730"/>
            </a:xfrm>
          </p:grpSpPr>
          <p:sp>
            <p:nvSpPr>
              <p:cNvPr id="144" name="矩形 143">
                <a:extLst>
                  <a:ext uri="{FF2B5EF4-FFF2-40B4-BE49-F238E27FC236}">
                    <a16:creationId xmlns:a16="http://schemas.microsoft.com/office/drawing/2014/main" id="{2A8BB86F-BBC4-A697-E4FB-18C7A5E286D3}"/>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5" name="矩形 144">
                <a:extLst>
                  <a:ext uri="{FF2B5EF4-FFF2-40B4-BE49-F238E27FC236}">
                    <a16:creationId xmlns:a16="http://schemas.microsoft.com/office/drawing/2014/main" id="{42AE13BE-6D6C-930A-7445-BCB670AF81ED}"/>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33" name="组合 132">
              <a:extLst>
                <a:ext uri="{FF2B5EF4-FFF2-40B4-BE49-F238E27FC236}">
                  <a16:creationId xmlns:a16="http://schemas.microsoft.com/office/drawing/2014/main" id="{425DC81E-E7D7-6BA1-9C9D-B0F5E89B9CC2}"/>
                </a:ext>
              </a:extLst>
            </p:cNvPr>
            <p:cNvGrpSpPr/>
            <p:nvPr/>
          </p:nvGrpSpPr>
          <p:grpSpPr>
            <a:xfrm>
              <a:off x="4928097" y="4769849"/>
              <a:ext cx="129540" cy="125730"/>
              <a:chOff x="4640580" y="4271010"/>
              <a:chExt cx="129540" cy="125730"/>
            </a:xfrm>
          </p:grpSpPr>
          <p:sp>
            <p:nvSpPr>
              <p:cNvPr id="142" name="矩形 141">
                <a:extLst>
                  <a:ext uri="{FF2B5EF4-FFF2-40B4-BE49-F238E27FC236}">
                    <a16:creationId xmlns:a16="http://schemas.microsoft.com/office/drawing/2014/main" id="{0D0682DB-B027-6010-1E21-7D9C2C14B342}"/>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3" name="矩形 142">
                <a:extLst>
                  <a:ext uri="{FF2B5EF4-FFF2-40B4-BE49-F238E27FC236}">
                    <a16:creationId xmlns:a16="http://schemas.microsoft.com/office/drawing/2014/main" id="{6E36FAB7-FAF0-691F-1B6B-B9DCE785A62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34" name="矩形 133">
              <a:extLst>
                <a:ext uri="{FF2B5EF4-FFF2-40B4-BE49-F238E27FC236}">
                  <a16:creationId xmlns:a16="http://schemas.microsoft.com/office/drawing/2014/main" id="{1343218F-F4BC-0D56-B5E0-ADF0AE61501A}"/>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5" name="矩形 134">
              <a:extLst>
                <a:ext uri="{FF2B5EF4-FFF2-40B4-BE49-F238E27FC236}">
                  <a16:creationId xmlns:a16="http://schemas.microsoft.com/office/drawing/2014/main" id="{2A058C63-C95C-FB1D-7222-5BDAA4AA3EDB}"/>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6" name="矩形 135">
              <a:extLst>
                <a:ext uri="{FF2B5EF4-FFF2-40B4-BE49-F238E27FC236}">
                  <a16:creationId xmlns:a16="http://schemas.microsoft.com/office/drawing/2014/main" id="{916BDF5A-0348-5056-3626-2D6A33A1E44C}"/>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7" name="流程图: 手动操作 136">
              <a:extLst>
                <a:ext uri="{FF2B5EF4-FFF2-40B4-BE49-F238E27FC236}">
                  <a16:creationId xmlns:a16="http://schemas.microsoft.com/office/drawing/2014/main" id="{9C9DAADD-465F-570B-60A7-D63934283E45}"/>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8" name="圆柱体 137">
              <a:extLst>
                <a:ext uri="{FF2B5EF4-FFF2-40B4-BE49-F238E27FC236}">
                  <a16:creationId xmlns:a16="http://schemas.microsoft.com/office/drawing/2014/main" id="{95102B6A-4F05-B5A0-36EE-BF8811C6E2E7}"/>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9" name="圆柱体 138">
              <a:extLst>
                <a:ext uri="{FF2B5EF4-FFF2-40B4-BE49-F238E27FC236}">
                  <a16:creationId xmlns:a16="http://schemas.microsoft.com/office/drawing/2014/main" id="{ACBF3301-BA45-373C-7933-42E0E1BB7404}"/>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0" name="圆柱体 139">
              <a:extLst>
                <a:ext uri="{FF2B5EF4-FFF2-40B4-BE49-F238E27FC236}">
                  <a16:creationId xmlns:a16="http://schemas.microsoft.com/office/drawing/2014/main" id="{D1A41562-0481-AE95-B5C8-CE1E374ACEFC}"/>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1" name="圆柱体 140">
              <a:extLst>
                <a:ext uri="{FF2B5EF4-FFF2-40B4-BE49-F238E27FC236}">
                  <a16:creationId xmlns:a16="http://schemas.microsoft.com/office/drawing/2014/main" id="{F2056B5D-49F5-BD33-9163-B2E6E72044DA}"/>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0" name="组合 149">
            <a:extLst>
              <a:ext uri="{FF2B5EF4-FFF2-40B4-BE49-F238E27FC236}">
                <a16:creationId xmlns:a16="http://schemas.microsoft.com/office/drawing/2014/main" id="{44C02244-1EC4-D0BE-9394-47EB058605FA}"/>
              </a:ext>
            </a:extLst>
          </p:cNvPr>
          <p:cNvGrpSpPr/>
          <p:nvPr/>
        </p:nvGrpSpPr>
        <p:grpSpPr>
          <a:xfrm>
            <a:off x="2838859" y="2962826"/>
            <a:ext cx="904012" cy="1241517"/>
            <a:chOff x="4239488" y="3722370"/>
            <a:chExt cx="904012" cy="1241517"/>
          </a:xfrm>
        </p:grpSpPr>
        <p:sp>
          <p:nvSpPr>
            <p:cNvPr id="151" name="矩形 150">
              <a:extLst>
                <a:ext uri="{FF2B5EF4-FFF2-40B4-BE49-F238E27FC236}">
                  <a16:creationId xmlns:a16="http://schemas.microsoft.com/office/drawing/2014/main" id="{B5178754-E1D0-9DB0-E034-C44EFAE0BEBE}"/>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52" name="组合 151">
              <a:extLst>
                <a:ext uri="{FF2B5EF4-FFF2-40B4-BE49-F238E27FC236}">
                  <a16:creationId xmlns:a16="http://schemas.microsoft.com/office/drawing/2014/main" id="{D07B2B16-870E-5EBA-4078-3876F5071C11}"/>
                </a:ext>
              </a:extLst>
            </p:cNvPr>
            <p:cNvGrpSpPr/>
            <p:nvPr/>
          </p:nvGrpSpPr>
          <p:grpSpPr>
            <a:xfrm>
              <a:off x="4364355" y="4769849"/>
              <a:ext cx="129540" cy="125730"/>
              <a:chOff x="4640580" y="4271010"/>
              <a:chExt cx="129540" cy="125730"/>
            </a:xfrm>
          </p:grpSpPr>
          <p:sp>
            <p:nvSpPr>
              <p:cNvPr id="170" name="矩形 169">
                <a:extLst>
                  <a:ext uri="{FF2B5EF4-FFF2-40B4-BE49-F238E27FC236}">
                    <a16:creationId xmlns:a16="http://schemas.microsoft.com/office/drawing/2014/main" id="{DEDFD519-82AD-525A-4F1D-3FDDD61322CE}"/>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1" name="矩形 170">
                <a:extLst>
                  <a:ext uri="{FF2B5EF4-FFF2-40B4-BE49-F238E27FC236}">
                    <a16:creationId xmlns:a16="http://schemas.microsoft.com/office/drawing/2014/main" id="{F92C1E3B-AC51-36CC-BD2B-E479B3ED99C7}"/>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3" name="组合 152">
              <a:extLst>
                <a:ext uri="{FF2B5EF4-FFF2-40B4-BE49-F238E27FC236}">
                  <a16:creationId xmlns:a16="http://schemas.microsoft.com/office/drawing/2014/main" id="{29150B67-C328-4A8F-4023-A70F1289FA7E}"/>
                </a:ext>
              </a:extLst>
            </p:cNvPr>
            <p:cNvGrpSpPr/>
            <p:nvPr/>
          </p:nvGrpSpPr>
          <p:grpSpPr>
            <a:xfrm>
              <a:off x="4552269" y="4769849"/>
              <a:ext cx="129540" cy="125730"/>
              <a:chOff x="4640580" y="4271010"/>
              <a:chExt cx="129540" cy="125730"/>
            </a:xfrm>
          </p:grpSpPr>
          <p:sp>
            <p:nvSpPr>
              <p:cNvPr id="168" name="矩形 167">
                <a:extLst>
                  <a:ext uri="{FF2B5EF4-FFF2-40B4-BE49-F238E27FC236}">
                    <a16:creationId xmlns:a16="http://schemas.microsoft.com/office/drawing/2014/main" id="{F14E0EC7-FF55-D0B6-83A6-720D5A5B2CD2}"/>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9" name="矩形 168">
                <a:extLst>
                  <a:ext uri="{FF2B5EF4-FFF2-40B4-BE49-F238E27FC236}">
                    <a16:creationId xmlns:a16="http://schemas.microsoft.com/office/drawing/2014/main" id="{03798BE0-1831-2ADE-6A62-C42C1388A37B}"/>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4" name="组合 153">
              <a:extLst>
                <a:ext uri="{FF2B5EF4-FFF2-40B4-BE49-F238E27FC236}">
                  <a16:creationId xmlns:a16="http://schemas.microsoft.com/office/drawing/2014/main" id="{6B39B3ED-9BD4-F425-119D-FD07E8AB1A4E}"/>
                </a:ext>
              </a:extLst>
            </p:cNvPr>
            <p:cNvGrpSpPr/>
            <p:nvPr/>
          </p:nvGrpSpPr>
          <p:grpSpPr>
            <a:xfrm>
              <a:off x="4740183" y="4769849"/>
              <a:ext cx="129540" cy="125730"/>
              <a:chOff x="4640580" y="4271010"/>
              <a:chExt cx="129540" cy="125730"/>
            </a:xfrm>
          </p:grpSpPr>
          <p:sp>
            <p:nvSpPr>
              <p:cNvPr id="166" name="矩形 165">
                <a:extLst>
                  <a:ext uri="{FF2B5EF4-FFF2-40B4-BE49-F238E27FC236}">
                    <a16:creationId xmlns:a16="http://schemas.microsoft.com/office/drawing/2014/main" id="{7BBC0536-63CC-EDD7-BE30-59F1CB767EF4}"/>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7" name="矩形 166">
                <a:extLst>
                  <a:ext uri="{FF2B5EF4-FFF2-40B4-BE49-F238E27FC236}">
                    <a16:creationId xmlns:a16="http://schemas.microsoft.com/office/drawing/2014/main" id="{A8E59F51-864F-3048-00DF-B4214E3A145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55" name="组合 154">
              <a:extLst>
                <a:ext uri="{FF2B5EF4-FFF2-40B4-BE49-F238E27FC236}">
                  <a16:creationId xmlns:a16="http://schemas.microsoft.com/office/drawing/2014/main" id="{3AA2A9DC-0AD5-334F-3668-43318F5E3923}"/>
                </a:ext>
              </a:extLst>
            </p:cNvPr>
            <p:cNvGrpSpPr/>
            <p:nvPr/>
          </p:nvGrpSpPr>
          <p:grpSpPr>
            <a:xfrm>
              <a:off x="4928097" y="4769849"/>
              <a:ext cx="129540" cy="125730"/>
              <a:chOff x="4640580" y="4271010"/>
              <a:chExt cx="129540" cy="125730"/>
            </a:xfrm>
          </p:grpSpPr>
          <p:sp>
            <p:nvSpPr>
              <p:cNvPr id="164" name="矩形 163">
                <a:extLst>
                  <a:ext uri="{FF2B5EF4-FFF2-40B4-BE49-F238E27FC236}">
                    <a16:creationId xmlns:a16="http://schemas.microsoft.com/office/drawing/2014/main" id="{9523BF6F-647A-8CAA-41CD-D00EEAF0341B}"/>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5" name="矩形 164">
                <a:extLst>
                  <a:ext uri="{FF2B5EF4-FFF2-40B4-BE49-F238E27FC236}">
                    <a16:creationId xmlns:a16="http://schemas.microsoft.com/office/drawing/2014/main" id="{0A914B93-B661-E02A-E8A1-4AA9B75B347D}"/>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56" name="矩形 155">
              <a:extLst>
                <a:ext uri="{FF2B5EF4-FFF2-40B4-BE49-F238E27FC236}">
                  <a16:creationId xmlns:a16="http://schemas.microsoft.com/office/drawing/2014/main" id="{D3F47C8E-5197-9ECF-41BF-92234A329C0C}"/>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7" name="矩形 156">
              <a:extLst>
                <a:ext uri="{FF2B5EF4-FFF2-40B4-BE49-F238E27FC236}">
                  <a16:creationId xmlns:a16="http://schemas.microsoft.com/office/drawing/2014/main" id="{4B4D3C85-9AD1-5C0A-F3DE-5DE42E532FED}"/>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8" name="矩形 157">
              <a:extLst>
                <a:ext uri="{FF2B5EF4-FFF2-40B4-BE49-F238E27FC236}">
                  <a16:creationId xmlns:a16="http://schemas.microsoft.com/office/drawing/2014/main" id="{28DE5435-415C-206C-AD2B-DD87B9B6FCEE}"/>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9" name="流程图: 手动操作 158">
              <a:extLst>
                <a:ext uri="{FF2B5EF4-FFF2-40B4-BE49-F238E27FC236}">
                  <a16:creationId xmlns:a16="http://schemas.microsoft.com/office/drawing/2014/main" id="{903C50B2-E4A2-3B4B-71FF-56F96D957E15}"/>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0" name="圆柱体 159">
              <a:extLst>
                <a:ext uri="{FF2B5EF4-FFF2-40B4-BE49-F238E27FC236}">
                  <a16:creationId xmlns:a16="http://schemas.microsoft.com/office/drawing/2014/main" id="{D3B8EC73-1CFE-2759-DF15-26AC86B67F2C}"/>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1" name="圆柱体 160">
              <a:extLst>
                <a:ext uri="{FF2B5EF4-FFF2-40B4-BE49-F238E27FC236}">
                  <a16:creationId xmlns:a16="http://schemas.microsoft.com/office/drawing/2014/main" id="{6DADBF0B-B4D3-90D6-11D7-3332FD6F6167}"/>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2" name="圆柱体 161">
              <a:extLst>
                <a:ext uri="{FF2B5EF4-FFF2-40B4-BE49-F238E27FC236}">
                  <a16:creationId xmlns:a16="http://schemas.microsoft.com/office/drawing/2014/main" id="{A393A649-5729-5E16-F6FF-05D630B82648}"/>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3" name="圆柱体 162">
              <a:extLst>
                <a:ext uri="{FF2B5EF4-FFF2-40B4-BE49-F238E27FC236}">
                  <a16:creationId xmlns:a16="http://schemas.microsoft.com/office/drawing/2014/main" id="{62674128-6126-BD3E-E9ED-95095A41B172}"/>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172" name="直接连接符 171">
            <a:extLst>
              <a:ext uri="{FF2B5EF4-FFF2-40B4-BE49-F238E27FC236}">
                <a16:creationId xmlns:a16="http://schemas.microsoft.com/office/drawing/2014/main" id="{2A5A9C49-931C-B9E6-3FC2-3745AC2877F7}"/>
              </a:ext>
            </a:extLst>
          </p:cNvPr>
          <p:cNvCxnSpPr>
            <a:cxnSpLocks/>
            <a:stCxn id="140" idx="1"/>
            <a:endCxn id="116" idx="1"/>
          </p:cNvCxnSpPr>
          <p:nvPr/>
        </p:nvCxnSpPr>
        <p:spPr>
          <a:xfrm flipH="1" flipV="1">
            <a:off x="506523" y="2011278"/>
            <a:ext cx="55247" cy="976856"/>
          </a:xfrm>
          <a:prstGeom prst="line">
            <a:avLst/>
          </a:prstGeom>
          <a:noFill/>
          <a:ln w="38100" cap="flat" cmpd="sng" algn="ctr">
            <a:solidFill>
              <a:sysClr val="windowText" lastClr="000000"/>
            </a:solidFill>
            <a:prstDash val="solid"/>
            <a:miter lim="800000"/>
          </a:ln>
          <a:effectLst/>
        </p:spPr>
      </p:cxnSp>
      <p:grpSp>
        <p:nvGrpSpPr>
          <p:cNvPr id="173" name="组合 172">
            <a:extLst>
              <a:ext uri="{FF2B5EF4-FFF2-40B4-BE49-F238E27FC236}">
                <a16:creationId xmlns:a16="http://schemas.microsoft.com/office/drawing/2014/main" id="{619C535F-CABB-F909-F81F-0FDAA1A1F489}"/>
              </a:ext>
            </a:extLst>
          </p:cNvPr>
          <p:cNvGrpSpPr/>
          <p:nvPr/>
        </p:nvGrpSpPr>
        <p:grpSpPr>
          <a:xfrm>
            <a:off x="2799646" y="1045442"/>
            <a:ext cx="904012" cy="1241517"/>
            <a:chOff x="4239488" y="3722370"/>
            <a:chExt cx="904012" cy="1241517"/>
          </a:xfrm>
        </p:grpSpPr>
        <p:sp>
          <p:nvSpPr>
            <p:cNvPr id="174" name="矩形 173">
              <a:extLst>
                <a:ext uri="{FF2B5EF4-FFF2-40B4-BE49-F238E27FC236}">
                  <a16:creationId xmlns:a16="http://schemas.microsoft.com/office/drawing/2014/main" id="{BC0BEAE8-A67C-18CC-A239-ED2D74CB2FF5}"/>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75" name="组合 174">
              <a:extLst>
                <a:ext uri="{FF2B5EF4-FFF2-40B4-BE49-F238E27FC236}">
                  <a16:creationId xmlns:a16="http://schemas.microsoft.com/office/drawing/2014/main" id="{703B574C-D575-0AB3-21E2-D771068E230A}"/>
                </a:ext>
              </a:extLst>
            </p:cNvPr>
            <p:cNvGrpSpPr/>
            <p:nvPr/>
          </p:nvGrpSpPr>
          <p:grpSpPr>
            <a:xfrm>
              <a:off x="4364355" y="4769849"/>
              <a:ext cx="129540" cy="125730"/>
              <a:chOff x="4640580" y="4271010"/>
              <a:chExt cx="129540" cy="125730"/>
            </a:xfrm>
          </p:grpSpPr>
          <p:sp>
            <p:nvSpPr>
              <p:cNvPr id="193" name="矩形 192">
                <a:extLst>
                  <a:ext uri="{FF2B5EF4-FFF2-40B4-BE49-F238E27FC236}">
                    <a16:creationId xmlns:a16="http://schemas.microsoft.com/office/drawing/2014/main" id="{30E10FFD-129C-EE22-1C04-A8429B3652D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4" name="矩形 193">
                <a:extLst>
                  <a:ext uri="{FF2B5EF4-FFF2-40B4-BE49-F238E27FC236}">
                    <a16:creationId xmlns:a16="http://schemas.microsoft.com/office/drawing/2014/main" id="{3EBB6F1A-A5F7-E87B-AC5E-474D39E1E4A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76" name="组合 175">
              <a:extLst>
                <a:ext uri="{FF2B5EF4-FFF2-40B4-BE49-F238E27FC236}">
                  <a16:creationId xmlns:a16="http://schemas.microsoft.com/office/drawing/2014/main" id="{8C08D018-FEDD-0BB8-8A78-58E147B73070}"/>
                </a:ext>
              </a:extLst>
            </p:cNvPr>
            <p:cNvGrpSpPr/>
            <p:nvPr/>
          </p:nvGrpSpPr>
          <p:grpSpPr>
            <a:xfrm>
              <a:off x="4552269" y="4769849"/>
              <a:ext cx="129540" cy="125730"/>
              <a:chOff x="4640580" y="4271010"/>
              <a:chExt cx="129540" cy="125730"/>
            </a:xfrm>
          </p:grpSpPr>
          <p:sp>
            <p:nvSpPr>
              <p:cNvPr id="191" name="矩形 190">
                <a:extLst>
                  <a:ext uri="{FF2B5EF4-FFF2-40B4-BE49-F238E27FC236}">
                    <a16:creationId xmlns:a16="http://schemas.microsoft.com/office/drawing/2014/main" id="{43707A59-C6CD-EFA7-68FE-CA6559AEAB14}"/>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2" name="矩形 191">
                <a:extLst>
                  <a:ext uri="{FF2B5EF4-FFF2-40B4-BE49-F238E27FC236}">
                    <a16:creationId xmlns:a16="http://schemas.microsoft.com/office/drawing/2014/main" id="{803D07E9-9395-925A-FE44-3EB5D2D20B5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77" name="组合 176">
              <a:extLst>
                <a:ext uri="{FF2B5EF4-FFF2-40B4-BE49-F238E27FC236}">
                  <a16:creationId xmlns:a16="http://schemas.microsoft.com/office/drawing/2014/main" id="{F1A5AC46-CF6F-BB78-DC7A-4489275EC34D}"/>
                </a:ext>
              </a:extLst>
            </p:cNvPr>
            <p:cNvGrpSpPr/>
            <p:nvPr/>
          </p:nvGrpSpPr>
          <p:grpSpPr>
            <a:xfrm>
              <a:off x="4740183" y="4769849"/>
              <a:ext cx="129540" cy="125730"/>
              <a:chOff x="4640580" y="4271010"/>
              <a:chExt cx="129540" cy="125730"/>
            </a:xfrm>
          </p:grpSpPr>
          <p:sp>
            <p:nvSpPr>
              <p:cNvPr id="189" name="矩形 188">
                <a:extLst>
                  <a:ext uri="{FF2B5EF4-FFF2-40B4-BE49-F238E27FC236}">
                    <a16:creationId xmlns:a16="http://schemas.microsoft.com/office/drawing/2014/main" id="{BE6DABF5-ADE8-DFBC-D918-0BF3C741913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0" name="矩形 189">
                <a:extLst>
                  <a:ext uri="{FF2B5EF4-FFF2-40B4-BE49-F238E27FC236}">
                    <a16:creationId xmlns:a16="http://schemas.microsoft.com/office/drawing/2014/main" id="{DE795987-2DE8-7FAE-5BBD-6432FE2A0D2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78" name="组合 177">
              <a:extLst>
                <a:ext uri="{FF2B5EF4-FFF2-40B4-BE49-F238E27FC236}">
                  <a16:creationId xmlns:a16="http://schemas.microsoft.com/office/drawing/2014/main" id="{4554C249-1D6E-4C96-3BF5-2A59C70304C6}"/>
                </a:ext>
              </a:extLst>
            </p:cNvPr>
            <p:cNvGrpSpPr/>
            <p:nvPr/>
          </p:nvGrpSpPr>
          <p:grpSpPr>
            <a:xfrm>
              <a:off x="4928097" y="4769849"/>
              <a:ext cx="129540" cy="125730"/>
              <a:chOff x="4640580" y="4271010"/>
              <a:chExt cx="129540" cy="125730"/>
            </a:xfrm>
          </p:grpSpPr>
          <p:sp>
            <p:nvSpPr>
              <p:cNvPr id="187" name="矩形 186">
                <a:extLst>
                  <a:ext uri="{FF2B5EF4-FFF2-40B4-BE49-F238E27FC236}">
                    <a16:creationId xmlns:a16="http://schemas.microsoft.com/office/drawing/2014/main" id="{1ED3350C-0C3F-D38E-614A-16043FA58C58}"/>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8" name="矩形 187">
                <a:extLst>
                  <a:ext uri="{FF2B5EF4-FFF2-40B4-BE49-F238E27FC236}">
                    <a16:creationId xmlns:a16="http://schemas.microsoft.com/office/drawing/2014/main" id="{7BCC9A75-4594-86F5-496B-D0B3FC67043C}"/>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79" name="矩形 178">
              <a:extLst>
                <a:ext uri="{FF2B5EF4-FFF2-40B4-BE49-F238E27FC236}">
                  <a16:creationId xmlns:a16="http://schemas.microsoft.com/office/drawing/2014/main" id="{8196BF96-8323-532D-1FE5-680E0B99446A}"/>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0" name="矩形 179">
              <a:extLst>
                <a:ext uri="{FF2B5EF4-FFF2-40B4-BE49-F238E27FC236}">
                  <a16:creationId xmlns:a16="http://schemas.microsoft.com/office/drawing/2014/main" id="{A101ADBB-275B-D8D2-F0E9-B1D8C7AF72AF}"/>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1" name="矩形 180">
              <a:extLst>
                <a:ext uri="{FF2B5EF4-FFF2-40B4-BE49-F238E27FC236}">
                  <a16:creationId xmlns:a16="http://schemas.microsoft.com/office/drawing/2014/main" id="{3BDC3E87-6CF1-FB48-3D45-035D2AEB9FE6}"/>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2" name="流程图: 手动操作 181">
              <a:extLst>
                <a:ext uri="{FF2B5EF4-FFF2-40B4-BE49-F238E27FC236}">
                  <a16:creationId xmlns:a16="http://schemas.microsoft.com/office/drawing/2014/main" id="{B3CD19A0-9C57-C73C-022A-D61CBCBD0302}"/>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3" name="圆柱体 182">
              <a:extLst>
                <a:ext uri="{FF2B5EF4-FFF2-40B4-BE49-F238E27FC236}">
                  <a16:creationId xmlns:a16="http://schemas.microsoft.com/office/drawing/2014/main" id="{6920958D-D3B3-1A1A-31CD-B0870BDB097E}"/>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4" name="圆柱体 183">
              <a:extLst>
                <a:ext uri="{FF2B5EF4-FFF2-40B4-BE49-F238E27FC236}">
                  <a16:creationId xmlns:a16="http://schemas.microsoft.com/office/drawing/2014/main" id="{0D4C720E-417F-1F6A-32BF-93A1CA1D7F6C}"/>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5" name="圆柱体 184">
              <a:extLst>
                <a:ext uri="{FF2B5EF4-FFF2-40B4-BE49-F238E27FC236}">
                  <a16:creationId xmlns:a16="http://schemas.microsoft.com/office/drawing/2014/main" id="{8065A625-704C-3707-CEB5-92880582C513}"/>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6" name="圆柱体 185">
              <a:extLst>
                <a:ext uri="{FF2B5EF4-FFF2-40B4-BE49-F238E27FC236}">
                  <a16:creationId xmlns:a16="http://schemas.microsoft.com/office/drawing/2014/main" id="{2F201BC8-4D54-240E-0BD0-6C4B6675D7CC}"/>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195" name="直接连接符 194">
            <a:extLst>
              <a:ext uri="{FF2B5EF4-FFF2-40B4-BE49-F238E27FC236}">
                <a16:creationId xmlns:a16="http://schemas.microsoft.com/office/drawing/2014/main" id="{AF804DF5-BC2C-1B85-6580-120D679057F8}"/>
              </a:ext>
            </a:extLst>
          </p:cNvPr>
          <p:cNvCxnSpPr>
            <a:cxnSpLocks/>
            <a:stCxn id="141" idx="1"/>
            <a:endCxn id="183" idx="1"/>
          </p:cNvCxnSpPr>
          <p:nvPr/>
        </p:nvCxnSpPr>
        <p:spPr>
          <a:xfrm flipV="1">
            <a:off x="842414" y="2011278"/>
            <a:ext cx="2208441" cy="976856"/>
          </a:xfrm>
          <a:prstGeom prst="line">
            <a:avLst/>
          </a:prstGeom>
          <a:noFill/>
          <a:ln w="38100" cap="flat" cmpd="sng" algn="ctr">
            <a:solidFill>
              <a:sysClr val="windowText" lastClr="000000"/>
            </a:solidFill>
            <a:prstDash val="solid"/>
            <a:miter lim="800000"/>
          </a:ln>
          <a:effectLst/>
        </p:spPr>
      </p:cxnSp>
      <p:cxnSp>
        <p:nvCxnSpPr>
          <p:cNvPr id="196" name="直接连接符 195">
            <a:extLst>
              <a:ext uri="{FF2B5EF4-FFF2-40B4-BE49-F238E27FC236}">
                <a16:creationId xmlns:a16="http://schemas.microsoft.com/office/drawing/2014/main" id="{A95119DE-B065-2E30-E545-81CFF42CBDBC}"/>
              </a:ext>
            </a:extLst>
          </p:cNvPr>
          <p:cNvCxnSpPr>
            <a:cxnSpLocks/>
            <a:stCxn id="162" idx="1"/>
            <a:endCxn id="117" idx="1"/>
          </p:cNvCxnSpPr>
          <p:nvPr/>
        </p:nvCxnSpPr>
        <p:spPr>
          <a:xfrm flipH="1" flipV="1">
            <a:off x="907182" y="2011278"/>
            <a:ext cx="2238130" cy="976856"/>
          </a:xfrm>
          <a:prstGeom prst="line">
            <a:avLst/>
          </a:prstGeom>
          <a:noFill/>
          <a:ln w="38100" cap="flat" cmpd="sng" algn="ctr">
            <a:solidFill>
              <a:sysClr val="windowText" lastClr="000000"/>
            </a:solidFill>
            <a:prstDash val="solid"/>
            <a:miter lim="800000"/>
          </a:ln>
          <a:effectLst/>
        </p:spPr>
      </p:cxnSp>
      <p:cxnSp>
        <p:nvCxnSpPr>
          <p:cNvPr id="197" name="直接连接符 196">
            <a:extLst>
              <a:ext uri="{FF2B5EF4-FFF2-40B4-BE49-F238E27FC236}">
                <a16:creationId xmlns:a16="http://schemas.microsoft.com/office/drawing/2014/main" id="{ADA47C4B-329C-C14B-6BC8-70EFE9878B83}"/>
              </a:ext>
            </a:extLst>
          </p:cNvPr>
          <p:cNvCxnSpPr>
            <a:cxnSpLocks/>
            <a:stCxn id="163" idx="1"/>
            <a:endCxn id="184" idx="1"/>
          </p:cNvCxnSpPr>
          <p:nvPr/>
        </p:nvCxnSpPr>
        <p:spPr>
          <a:xfrm flipV="1">
            <a:off x="3425956" y="2011278"/>
            <a:ext cx="25558" cy="976856"/>
          </a:xfrm>
          <a:prstGeom prst="line">
            <a:avLst/>
          </a:prstGeom>
          <a:noFill/>
          <a:ln w="38100" cap="flat" cmpd="sng" algn="ctr">
            <a:solidFill>
              <a:sysClr val="windowText" lastClr="000000"/>
            </a:solidFill>
            <a:prstDash val="solid"/>
            <a:miter lim="800000"/>
          </a:ln>
          <a:effectLst/>
        </p:spPr>
      </p:cxnSp>
      <p:sp>
        <p:nvSpPr>
          <p:cNvPr id="198" name="矩形 197">
            <a:extLst>
              <a:ext uri="{FF2B5EF4-FFF2-40B4-BE49-F238E27FC236}">
                <a16:creationId xmlns:a16="http://schemas.microsoft.com/office/drawing/2014/main" id="{62886920-8317-A1CF-6D31-5A0768AA6210}"/>
              </a:ext>
            </a:extLst>
          </p:cNvPr>
          <p:cNvSpPr/>
          <p:nvPr/>
        </p:nvSpPr>
        <p:spPr>
          <a:xfrm>
            <a:off x="441638" y="3614905"/>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199" name="矩形 198">
            <a:extLst>
              <a:ext uri="{FF2B5EF4-FFF2-40B4-BE49-F238E27FC236}">
                <a16:creationId xmlns:a16="http://schemas.microsoft.com/office/drawing/2014/main" id="{A57B19DA-A37B-AF8A-4471-CFEB7A0D33CF}"/>
              </a:ext>
            </a:extLst>
          </p:cNvPr>
          <p:cNvSpPr/>
          <p:nvPr/>
        </p:nvSpPr>
        <p:spPr>
          <a:xfrm>
            <a:off x="846540" y="3614905"/>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00" name="矩形 199">
            <a:extLst>
              <a:ext uri="{FF2B5EF4-FFF2-40B4-BE49-F238E27FC236}">
                <a16:creationId xmlns:a16="http://schemas.microsoft.com/office/drawing/2014/main" id="{F8A2C3CE-F042-978E-B709-44B2205B50CF}"/>
              </a:ext>
            </a:extLst>
          </p:cNvPr>
          <p:cNvSpPr/>
          <p:nvPr/>
        </p:nvSpPr>
        <p:spPr>
          <a:xfrm>
            <a:off x="441638" y="1698826"/>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01" name="矩形 200">
            <a:extLst>
              <a:ext uri="{FF2B5EF4-FFF2-40B4-BE49-F238E27FC236}">
                <a16:creationId xmlns:a16="http://schemas.microsoft.com/office/drawing/2014/main" id="{E8B0269D-926A-78A3-201C-B1167F8B73DB}"/>
              </a:ext>
            </a:extLst>
          </p:cNvPr>
          <p:cNvSpPr/>
          <p:nvPr/>
        </p:nvSpPr>
        <p:spPr>
          <a:xfrm>
            <a:off x="3030875" y="3608431"/>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pic>
        <p:nvPicPr>
          <p:cNvPr id="202" name="图片 201">
            <a:extLst>
              <a:ext uri="{FF2B5EF4-FFF2-40B4-BE49-F238E27FC236}">
                <a16:creationId xmlns:a16="http://schemas.microsoft.com/office/drawing/2014/main" id="{DB1B7664-B0F3-D03C-4973-5A1643EA1DB9}"/>
              </a:ext>
            </a:extLst>
          </p:cNvPr>
          <p:cNvPicPr>
            <a:picLocks noChangeAspect="1"/>
          </p:cNvPicPr>
          <p:nvPr/>
        </p:nvPicPr>
        <p:blipFill rotWithShape="1">
          <a:blip r:embed="rId5"/>
          <a:srcRect l="36331" t="20938" r="35166" b="50000"/>
          <a:stretch/>
        </p:blipFill>
        <p:spPr>
          <a:xfrm rot="16200000">
            <a:off x="616042" y="1391244"/>
            <a:ext cx="211307" cy="304873"/>
          </a:xfrm>
          <a:prstGeom prst="rect">
            <a:avLst/>
          </a:prstGeom>
        </p:spPr>
      </p:pic>
      <p:pic>
        <p:nvPicPr>
          <p:cNvPr id="203" name="图片 202">
            <a:extLst>
              <a:ext uri="{FF2B5EF4-FFF2-40B4-BE49-F238E27FC236}">
                <a16:creationId xmlns:a16="http://schemas.microsoft.com/office/drawing/2014/main" id="{11159140-D375-776B-30DE-424CD6127372}"/>
              </a:ext>
            </a:extLst>
          </p:cNvPr>
          <p:cNvPicPr>
            <a:picLocks noChangeAspect="1"/>
          </p:cNvPicPr>
          <p:nvPr/>
        </p:nvPicPr>
        <p:blipFill rotWithShape="1">
          <a:blip r:embed="rId5"/>
          <a:srcRect l="36331" t="20938" r="35166" b="50000"/>
          <a:stretch/>
        </p:blipFill>
        <p:spPr>
          <a:xfrm rot="16200000">
            <a:off x="3157299" y="1391404"/>
            <a:ext cx="211307" cy="304873"/>
          </a:xfrm>
          <a:prstGeom prst="rect">
            <a:avLst/>
          </a:prstGeom>
        </p:spPr>
      </p:pic>
      <p:pic>
        <p:nvPicPr>
          <p:cNvPr id="204" name="图片 203">
            <a:extLst>
              <a:ext uri="{FF2B5EF4-FFF2-40B4-BE49-F238E27FC236}">
                <a16:creationId xmlns:a16="http://schemas.microsoft.com/office/drawing/2014/main" id="{4F3B6929-222B-C98A-4B37-BAFE5F452CAC}"/>
              </a:ext>
            </a:extLst>
          </p:cNvPr>
          <p:cNvPicPr>
            <a:picLocks noChangeAspect="1"/>
          </p:cNvPicPr>
          <p:nvPr/>
        </p:nvPicPr>
        <p:blipFill rotWithShape="1">
          <a:blip r:embed="rId5"/>
          <a:srcRect l="36331" t="20938" r="35166" b="50000"/>
          <a:stretch/>
        </p:blipFill>
        <p:spPr>
          <a:xfrm rot="16200000">
            <a:off x="616042" y="3312166"/>
            <a:ext cx="211307" cy="304873"/>
          </a:xfrm>
          <a:prstGeom prst="rect">
            <a:avLst/>
          </a:prstGeom>
        </p:spPr>
      </p:pic>
      <p:pic>
        <p:nvPicPr>
          <p:cNvPr id="205" name="图片 204">
            <a:extLst>
              <a:ext uri="{FF2B5EF4-FFF2-40B4-BE49-F238E27FC236}">
                <a16:creationId xmlns:a16="http://schemas.microsoft.com/office/drawing/2014/main" id="{CD2A452A-2898-5C21-2440-D8A2CB0C7B45}"/>
              </a:ext>
            </a:extLst>
          </p:cNvPr>
          <p:cNvPicPr>
            <a:picLocks noChangeAspect="1"/>
          </p:cNvPicPr>
          <p:nvPr/>
        </p:nvPicPr>
        <p:blipFill rotWithShape="1">
          <a:blip r:embed="rId5"/>
          <a:srcRect l="36331" t="20938" r="35166" b="50000"/>
          <a:stretch/>
        </p:blipFill>
        <p:spPr>
          <a:xfrm rot="16200000">
            <a:off x="3185209" y="3312166"/>
            <a:ext cx="211307" cy="304873"/>
          </a:xfrm>
          <a:prstGeom prst="rect">
            <a:avLst/>
          </a:prstGeom>
        </p:spPr>
      </p:pic>
      <p:sp>
        <p:nvSpPr>
          <p:cNvPr id="206" name="文本框 205">
            <a:extLst>
              <a:ext uri="{FF2B5EF4-FFF2-40B4-BE49-F238E27FC236}">
                <a16:creationId xmlns:a16="http://schemas.microsoft.com/office/drawing/2014/main" id="{E53806A6-9D22-0E26-C969-69ED3EE4B502}"/>
              </a:ext>
            </a:extLst>
          </p:cNvPr>
          <p:cNvSpPr txBox="1"/>
          <p:nvPr/>
        </p:nvSpPr>
        <p:spPr>
          <a:xfrm>
            <a:off x="3920349" y="1218619"/>
            <a:ext cx="5205148" cy="2800767"/>
          </a:xfrm>
          <a:prstGeom prst="rect">
            <a:avLst/>
          </a:prstGeom>
          <a:solidFill>
            <a:sysClr val="windowText" lastClr="000000">
              <a:lumMod val="85000"/>
              <a:lumOff val="15000"/>
            </a:sysClr>
          </a:solidFill>
          <a:ln w="12700">
            <a:solidFill>
              <a:srgbClr val="A5A5A5">
                <a:lumMod val="50000"/>
              </a:srgbClr>
            </a:solidFill>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7CA668"/>
                </a:solidFill>
                <a:effectLst/>
                <a:uLnTx/>
                <a:uFillTx/>
                <a:latin typeface="Consolas" panose="020B0609020204030204" pitchFamily="49" charset="0"/>
                <a:ea typeface="微软雅黑"/>
              </a:rPr>
              <a:t>// Object-oriented Design </a:t>
            </a:r>
            <a:endParaRPr kumimoji="0" lang="en-US" altLang="zh-CN" sz="1600" b="0" i="0" u="none" strike="noStrike" kern="0" cap="none" spc="0" normalizeH="0" baseline="0" noProof="0" dirty="0">
              <a:ln>
                <a:noFill/>
              </a:ln>
              <a:solidFill>
                <a:srgbClr val="FFFFFF"/>
              </a:solidFill>
              <a:effectLst/>
              <a:uLnTx/>
              <a:uFillTx/>
              <a:latin typeface="Consolas" panose="020B0609020204030204" pitchFamily="49" charset="0"/>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class</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Switch</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IngressQueue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inqueues</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EgressQueue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outqueues</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FIB</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fib_table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void</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Switch</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a:ln>
                  <a:noFill/>
                </a:ln>
                <a:solidFill>
                  <a:srgbClr val="DCDCAA"/>
                </a:solidFill>
                <a:effectLst/>
                <a:uLnTx/>
                <a:uFillTx/>
                <a:latin typeface="Consolas" panose="020B0609020204030204" pitchFamily="49" charset="0"/>
                <a:ea typeface="微软雅黑"/>
              </a:rPr>
              <a:t>Forwarding</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Ptr</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&lt;</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Packet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&gt; </a:t>
            </a:r>
            <a:r>
              <a:rPr kumimoji="0" lang="en-US" altLang="zh-CN" sz="1600" b="0" i="0" u="none" strike="noStrike" kern="0" cap="none" spc="0" normalizeH="0" baseline="0" noProof="0" dirty="0">
                <a:ln>
                  <a:noFill/>
                </a:ln>
                <a:solidFill>
                  <a:srgbClr val="9CDCFE"/>
                </a:solidFill>
                <a:effectLst/>
                <a:uLnTx/>
                <a:uFillTx/>
                <a:latin typeface="Consolas" panose="020B0609020204030204" pitchFamily="49" charset="0"/>
                <a:ea typeface="微软雅黑"/>
              </a:rPr>
              <a:t>p</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int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9CDCFE"/>
                </a:solidFill>
                <a:effectLst/>
                <a:uLnTx/>
                <a:uFillTx/>
                <a:latin typeface="Consolas" panose="020B0609020204030204" pitchFamily="49" charset="0"/>
                <a:ea typeface="微软雅黑"/>
              </a:rPr>
              <a:t>outport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D4D4D4"/>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fib_table</a:t>
            </a:r>
            <a:r>
              <a:rPr kumimoji="0" lang="en-US" altLang="zh-CN" sz="1600" b="0" i="0" u="none" strike="noStrike" kern="0" cap="none" spc="0" normalizeH="0" baseline="0" noProof="0" dirty="0" err="1">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err="1">
                <a:ln>
                  <a:noFill/>
                </a:ln>
                <a:solidFill>
                  <a:srgbClr val="DCDCAA"/>
                </a:solidFill>
                <a:effectLst/>
                <a:uLnTx/>
                <a:uFillTx/>
                <a:latin typeface="Consolas" panose="020B0609020204030204" pitchFamily="49" charset="0"/>
                <a:ea typeface="微软雅黑"/>
              </a:rPr>
              <a:t>lookup</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p</a:t>
            </a:r>
            <a:r>
              <a:rPr kumimoji="0" lang="en-US" altLang="zh-CN" sz="1600" b="0" i="0" u="none" strike="noStrike" kern="0" cap="none" spc="0" normalizeH="0" baseline="0" noProof="0" dirty="0" err="1">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dst_ip</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9CDCFE"/>
                </a:solidFill>
                <a:effectLst/>
                <a:uLnTx/>
                <a:uFillTx/>
                <a:latin typeface="Consolas" panose="020B0609020204030204" pitchFamily="49" charset="0"/>
                <a:ea typeface="微软雅黑"/>
              </a:rPr>
              <a:t>outqueues</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a:ln>
                  <a:noFill/>
                </a:ln>
                <a:solidFill>
                  <a:srgbClr val="9CDCFE"/>
                </a:solidFill>
                <a:effectLst/>
                <a:uLnTx/>
                <a:uFillTx/>
                <a:latin typeface="Consolas" panose="020B0609020204030204" pitchFamily="49" charset="0"/>
                <a:ea typeface="微软雅黑"/>
              </a:rPr>
              <a:t>outport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a:ln>
                  <a:noFill/>
                </a:ln>
                <a:solidFill>
                  <a:srgbClr val="DCDCAA"/>
                </a:solidFill>
                <a:effectLst/>
                <a:uLnTx/>
                <a:uFillTx/>
                <a:latin typeface="Consolas" panose="020B0609020204030204" pitchFamily="49" charset="0"/>
                <a:ea typeface="微软雅黑"/>
              </a:rPr>
              <a:t>enqueue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r>
              <a:rPr kumimoji="0" lang="en-US" altLang="zh-CN" sz="1600" b="0" i="0" u="none" strike="noStrike" kern="0" cap="none" spc="0" normalizeH="0" baseline="0" noProof="0" dirty="0">
                <a:ln>
                  <a:noFill/>
                </a:ln>
                <a:solidFill>
                  <a:srgbClr val="9CDCFE"/>
                </a:solidFill>
                <a:effectLst/>
                <a:uLnTx/>
                <a:uFillTx/>
                <a:latin typeface="Consolas" panose="020B0609020204030204" pitchFamily="49" charset="0"/>
                <a:ea typeface="微软雅黑"/>
              </a:rPr>
              <a:t>p</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a:t>
            </a:r>
            <a:endParaRPr kumimoji="0" lang="en-US" altLang="zh-CN" sz="1600" b="0" i="0" u="none" strike="noStrike" kern="0" cap="none" spc="0" normalizeH="0" baseline="0" noProof="0" dirty="0">
              <a:ln>
                <a:noFill/>
              </a:ln>
              <a:solidFill>
                <a:srgbClr val="9CDCFE"/>
              </a:solidFill>
              <a:effectLst/>
              <a:uLnTx/>
              <a:uFillTx/>
              <a:latin typeface="Consolas" panose="020B0609020204030204" pitchFamily="49" charset="0"/>
              <a:ea typeface="微软雅黑"/>
            </a:endParaRPr>
          </a:p>
        </p:txBody>
      </p:sp>
      <p:sp>
        <p:nvSpPr>
          <p:cNvPr id="249" name="矩形 248">
            <a:extLst>
              <a:ext uri="{FF2B5EF4-FFF2-40B4-BE49-F238E27FC236}">
                <a16:creationId xmlns:a16="http://schemas.microsoft.com/office/drawing/2014/main" id="{D1599613-10C6-BA58-BD76-65FCE0B9134B}"/>
              </a:ext>
            </a:extLst>
          </p:cNvPr>
          <p:cNvSpPr/>
          <p:nvPr/>
        </p:nvSpPr>
        <p:spPr>
          <a:xfrm>
            <a:off x="269394" y="4937327"/>
            <a:ext cx="6684778" cy="4571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50" name="文本框 249">
            <a:extLst>
              <a:ext uri="{FF2B5EF4-FFF2-40B4-BE49-F238E27FC236}">
                <a16:creationId xmlns:a16="http://schemas.microsoft.com/office/drawing/2014/main" id="{9B3283BC-3A55-9BDC-0F51-FB6EAF445CA9}"/>
              </a:ext>
            </a:extLst>
          </p:cNvPr>
          <p:cNvSpPr txBox="1"/>
          <p:nvPr/>
        </p:nvSpPr>
        <p:spPr>
          <a:xfrm>
            <a:off x="4873083" y="5545294"/>
            <a:ext cx="5010936" cy="707886"/>
          </a:xfrm>
          <a:prstGeom prst="rect">
            <a:avLst/>
          </a:prstGeom>
          <a:noFill/>
        </p:spPr>
        <p:txBody>
          <a:bodyPr wrap="square">
            <a:spAutoFit/>
          </a:bodyPr>
          <a:lstStyle/>
          <a:p>
            <a:pPr marL="800100" lvl="1" indent="-342900">
              <a:buFont typeface="Wingdings" panose="05000000000000000000" pitchFamily="2" charset="2"/>
              <a:buChar char="Ø"/>
            </a:pPr>
            <a:r>
              <a:rPr lang="zh-CN" altLang="en-US" sz="2000" b="1" dirty="0">
                <a:solidFill>
                  <a:srgbClr val="FF0000"/>
                </a:solidFill>
                <a:ea typeface="微软雅黑"/>
                <a:cs typeface="Arial" panose="020B0604020202020204" pitchFamily="34" charset="0"/>
              </a:rPr>
              <a:t>对</a:t>
            </a:r>
            <a:r>
              <a:rPr lang="en-US" altLang="zh-CN" sz="2000" b="1" dirty="0">
                <a:solidFill>
                  <a:srgbClr val="FF0000"/>
                </a:solidFill>
                <a:ea typeface="微软雅黑"/>
                <a:cs typeface="Arial" panose="020B0604020202020204" pitchFamily="34" charset="0"/>
              </a:rPr>
              <a:t>CPU cache</a:t>
            </a:r>
            <a:r>
              <a:rPr lang="zh-CN" altLang="en-US" sz="2000" b="1" dirty="0">
                <a:solidFill>
                  <a:srgbClr val="FF0000"/>
                </a:solidFill>
                <a:ea typeface="微软雅黑"/>
                <a:cs typeface="Arial" panose="020B0604020202020204" pitchFamily="34" charset="0"/>
              </a:rPr>
              <a:t>不友好</a:t>
            </a:r>
            <a:endParaRPr lang="en-US" altLang="zh-CN" sz="2000" b="1" dirty="0">
              <a:solidFill>
                <a:srgbClr val="FF0000"/>
              </a:solidFill>
              <a:ea typeface="微软雅黑"/>
              <a:cs typeface="Arial" panose="020B0604020202020204" pitchFamily="34" charset="0"/>
            </a:endParaRPr>
          </a:p>
          <a:p>
            <a:pPr marL="800100" lvl="1" indent="-342900">
              <a:buFont typeface="Wingdings" panose="05000000000000000000" pitchFamily="2" charset="2"/>
              <a:buChar char="Ø"/>
            </a:pPr>
            <a:r>
              <a:rPr lang="zh-CN" altLang="en-US" sz="2000" b="1" dirty="0">
                <a:solidFill>
                  <a:srgbClr val="FF0000"/>
                </a:solidFill>
                <a:ea typeface="微软雅黑"/>
                <a:cs typeface="Arial" panose="020B0604020202020204" pitchFamily="34" charset="0"/>
              </a:rPr>
              <a:t>难以自动并行</a:t>
            </a:r>
            <a:endParaRPr lang="en-US" altLang="zh-CN" sz="2000" b="1" dirty="0">
              <a:solidFill>
                <a:srgbClr val="FF0000"/>
              </a:solidFill>
              <a:ea typeface="微软雅黑"/>
              <a:cs typeface="Arial" panose="020B0604020202020204" pitchFamily="34" charset="0"/>
            </a:endParaRPr>
          </a:p>
        </p:txBody>
      </p:sp>
      <p:sp>
        <p:nvSpPr>
          <p:cNvPr id="251" name="文本框 250">
            <a:extLst>
              <a:ext uri="{FF2B5EF4-FFF2-40B4-BE49-F238E27FC236}">
                <a16:creationId xmlns:a16="http://schemas.microsoft.com/office/drawing/2014/main" id="{95AA66E8-5D1F-2C18-F512-BE7780F15CC7}"/>
              </a:ext>
            </a:extLst>
          </p:cNvPr>
          <p:cNvSpPr txBox="1"/>
          <p:nvPr/>
        </p:nvSpPr>
        <p:spPr>
          <a:xfrm>
            <a:off x="5369765" y="4363718"/>
            <a:ext cx="5108569" cy="1015663"/>
          </a:xfrm>
          <a:prstGeom prst="rect">
            <a:avLst/>
          </a:prstGeom>
          <a:noFill/>
        </p:spPr>
        <p:txBody>
          <a:bodyPr wrap="square">
            <a:spAutoFit/>
          </a:bodyPr>
          <a:lstStyle/>
          <a:p>
            <a:pPr marL="285750" indent="-285750">
              <a:buFont typeface="Arial" panose="020B0604020202020204" pitchFamily="34" charset="0"/>
              <a:buChar char="•"/>
            </a:pPr>
            <a:r>
              <a:rPr lang="zh-CN" altLang="en-US" sz="2000" dirty="0">
                <a:solidFill>
                  <a:prstClr val="black"/>
                </a:solidFill>
                <a:ea typeface="微软雅黑"/>
                <a:cs typeface="Arial" panose="020B0604020202020204" pitchFamily="34" charset="0"/>
              </a:rPr>
              <a:t>主流编程范式</a:t>
            </a:r>
            <a:endParaRPr lang="en-US" altLang="zh-CN" sz="2000" dirty="0">
              <a:solidFill>
                <a:prstClr val="black"/>
              </a:solidFill>
              <a:ea typeface="微软雅黑"/>
              <a:cs typeface="Arial" panose="020B0604020202020204" pitchFamily="34" charset="0"/>
            </a:endParaRPr>
          </a:p>
          <a:p>
            <a:pPr marL="285750" indent="-285750">
              <a:buFont typeface="Arial" panose="020B0604020202020204" pitchFamily="34" charset="0"/>
              <a:buChar char="•"/>
            </a:pPr>
            <a:r>
              <a:rPr lang="zh-CN" altLang="en-US" sz="2000" dirty="0">
                <a:solidFill>
                  <a:prstClr val="black"/>
                </a:solidFill>
                <a:ea typeface="微软雅黑"/>
                <a:cs typeface="Arial" panose="020B0604020202020204" pitchFamily="34" charset="0"/>
              </a:rPr>
              <a:t>数据与逻辑组合成对象</a:t>
            </a:r>
            <a:endParaRPr lang="en-US" altLang="zh-CN" sz="2000" dirty="0">
              <a:solidFill>
                <a:prstClr val="black"/>
              </a:solidFill>
              <a:ea typeface="微软雅黑"/>
              <a:cs typeface="Arial" panose="020B0604020202020204" pitchFamily="34" charset="0"/>
            </a:endParaRPr>
          </a:p>
          <a:p>
            <a:pPr marL="285750" indent="-285750">
              <a:buFont typeface="Arial" panose="020B0604020202020204" pitchFamily="34" charset="0"/>
              <a:buChar char="•"/>
            </a:pPr>
            <a:r>
              <a:rPr lang="zh-CN" altLang="en-US" sz="2000" dirty="0">
                <a:solidFill>
                  <a:prstClr val="black"/>
                </a:solidFill>
                <a:ea typeface="微软雅黑"/>
                <a:cs typeface="Arial" panose="020B0604020202020204" pitchFamily="34" charset="0"/>
              </a:rPr>
              <a:t>数据散列在内存中</a:t>
            </a:r>
            <a:endParaRPr lang="en-US" altLang="zh-CN" sz="2000" dirty="0">
              <a:solidFill>
                <a:prstClr val="black"/>
              </a:solidFill>
              <a:ea typeface="微软雅黑"/>
              <a:cs typeface="Arial" panose="020B0604020202020204" pitchFamily="34" charset="0"/>
            </a:endParaRPr>
          </a:p>
        </p:txBody>
      </p:sp>
      <p:sp>
        <p:nvSpPr>
          <p:cNvPr id="252" name="文本框 251">
            <a:extLst>
              <a:ext uri="{FF2B5EF4-FFF2-40B4-BE49-F238E27FC236}">
                <a16:creationId xmlns:a16="http://schemas.microsoft.com/office/drawing/2014/main" id="{F57C2CC3-6231-FF09-1A19-35FAEB38F300}"/>
              </a:ext>
            </a:extLst>
          </p:cNvPr>
          <p:cNvSpPr txBox="1"/>
          <p:nvPr/>
        </p:nvSpPr>
        <p:spPr>
          <a:xfrm>
            <a:off x="1291321" y="6509078"/>
            <a:ext cx="2046329" cy="369332"/>
          </a:xfrm>
          <a:prstGeom prst="rect">
            <a:avLst/>
          </a:prstGeom>
          <a:noFill/>
        </p:spPr>
        <p:txBody>
          <a:bodyPr wrap="none" rtlCol="0">
            <a:spAutoFit/>
          </a:bodyPr>
          <a:lstStyle/>
          <a:p>
            <a:r>
              <a:rPr lang="zh-CN" altLang="en-US" i="1" dirty="0">
                <a:solidFill>
                  <a:prstClr val="black"/>
                </a:solidFill>
                <a:latin typeface="Segoe UI"/>
                <a:ea typeface="微软雅黑"/>
              </a:rPr>
              <a:t>内存中的数据布局</a:t>
            </a:r>
          </a:p>
        </p:txBody>
      </p:sp>
      <p:grpSp>
        <p:nvGrpSpPr>
          <p:cNvPr id="253" name="组合 252">
            <a:extLst>
              <a:ext uri="{FF2B5EF4-FFF2-40B4-BE49-F238E27FC236}">
                <a16:creationId xmlns:a16="http://schemas.microsoft.com/office/drawing/2014/main" id="{4A203302-DC00-B967-576E-CCF859047533}"/>
              </a:ext>
            </a:extLst>
          </p:cNvPr>
          <p:cNvGrpSpPr/>
          <p:nvPr/>
        </p:nvGrpSpPr>
        <p:grpSpPr>
          <a:xfrm>
            <a:off x="96000" y="4661971"/>
            <a:ext cx="4851094" cy="1794907"/>
            <a:chOff x="761826" y="4206655"/>
            <a:chExt cx="4851094" cy="1794907"/>
          </a:xfrm>
        </p:grpSpPr>
        <p:sp>
          <p:nvSpPr>
            <p:cNvPr id="254" name="矩形: 圆角 253">
              <a:extLst>
                <a:ext uri="{FF2B5EF4-FFF2-40B4-BE49-F238E27FC236}">
                  <a16:creationId xmlns:a16="http://schemas.microsoft.com/office/drawing/2014/main" id="{B47B5368-C6B2-8378-4CDC-B5D39A78535F}"/>
                </a:ext>
              </a:extLst>
            </p:cNvPr>
            <p:cNvSpPr/>
            <p:nvPr/>
          </p:nvSpPr>
          <p:spPr>
            <a:xfrm>
              <a:off x="125712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55" name="矩形: 圆角 254">
              <a:extLst>
                <a:ext uri="{FF2B5EF4-FFF2-40B4-BE49-F238E27FC236}">
                  <a16:creationId xmlns:a16="http://schemas.microsoft.com/office/drawing/2014/main" id="{46CF2153-60BA-EB25-806F-471E47B0FDF6}"/>
                </a:ext>
              </a:extLst>
            </p:cNvPr>
            <p:cNvSpPr/>
            <p:nvPr/>
          </p:nvSpPr>
          <p:spPr>
            <a:xfrm>
              <a:off x="188577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56" name="矩形: 圆角 255">
              <a:extLst>
                <a:ext uri="{FF2B5EF4-FFF2-40B4-BE49-F238E27FC236}">
                  <a16:creationId xmlns:a16="http://schemas.microsoft.com/office/drawing/2014/main" id="{652735B1-D5F5-9BE6-F838-3465C11EB1F4}"/>
                </a:ext>
              </a:extLst>
            </p:cNvPr>
            <p:cNvSpPr/>
            <p:nvPr/>
          </p:nvSpPr>
          <p:spPr>
            <a:xfrm>
              <a:off x="251442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57" name="矩形: 圆角 256">
              <a:extLst>
                <a:ext uri="{FF2B5EF4-FFF2-40B4-BE49-F238E27FC236}">
                  <a16:creationId xmlns:a16="http://schemas.microsoft.com/office/drawing/2014/main" id="{279335E3-CE49-D880-5374-74AED4519A1A}"/>
                </a:ext>
              </a:extLst>
            </p:cNvPr>
            <p:cNvSpPr/>
            <p:nvPr/>
          </p:nvSpPr>
          <p:spPr>
            <a:xfrm>
              <a:off x="314307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58" name="矩形: 圆角 257">
              <a:extLst>
                <a:ext uri="{FF2B5EF4-FFF2-40B4-BE49-F238E27FC236}">
                  <a16:creationId xmlns:a16="http://schemas.microsoft.com/office/drawing/2014/main" id="{C37E6B52-0BF8-2980-7487-19C337E0176C}"/>
                </a:ext>
              </a:extLst>
            </p:cNvPr>
            <p:cNvSpPr/>
            <p:nvPr/>
          </p:nvSpPr>
          <p:spPr>
            <a:xfrm>
              <a:off x="377172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59" name="矩形: 圆角 258">
              <a:extLst>
                <a:ext uri="{FF2B5EF4-FFF2-40B4-BE49-F238E27FC236}">
                  <a16:creationId xmlns:a16="http://schemas.microsoft.com/office/drawing/2014/main" id="{F94BFD38-8EF3-0A3B-65F1-EE6DCE2C2674}"/>
                </a:ext>
              </a:extLst>
            </p:cNvPr>
            <p:cNvSpPr/>
            <p:nvPr/>
          </p:nvSpPr>
          <p:spPr>
            <a:xfrm>
              <a:off x="4400376" y="4213005"/>
              <a:ext cx="628650" cy="222250"/>
            </a:xfrm>
            <a:prstGeom prst="roundRect">
              <a:avLst/>
            </a:prstGeom>
            <a:solidFill>
              <a:sysClr val="window" lastClr="FFFFFF">
                <a:lumMod val="95000"/>
              </a:sysClr>
            </a:solidFill>
            <a:ln w="635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Switch</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cxnSp>
          <p:nvCxnSpPr>
            <p:cNvPr id="260" name="连接符: 曲线 259">
              <a:extLst>
                <a:ext uri="{FF2B5EF4-FFF2-40B4-BE49-F238E27FC236}">
                  <a16:creationId xmlns:a16="http://schemas.microsoft.com/office/drawing/2014/main" id="{9336486F-9B0A-6CF7-E1E8-DE6C44819B98}"/>
                </a:ext>
              </a:extLst>
            </p:cNvPr>
            <p:cNvCxnSpPr>
              <a:cxnSpLocks/>
              <a:stCxn id="254" idx="0"/>
              <a:endCxn id="255" idx="0"/>
            </p:cNvCxnSpPr>
            <p:nvPr/>
          </p:nvCxnSpPr>
          <p:spPr>
            <a:xfrm rot="5400000" flipH="1" flipV="1">
              <a:off x="1885776" y="3898680"/>
              <a:ext cx="12700" cy="628650"/>
            </a:xfrm>
            <a:prstGeom prst="curvedConnector3">
              <a:avLst>
                <a:gd name="adj1" fmla="val 1740000"/>
              </a:avLst>
            </a:prstGeom>
            <a:noFill/>
            <a:ln w="6350" cap="flat" cmpd="sng" algn="ctr">
              <a:solidFill>
                <a:srgbClr val="E7E6E6">
                  <a:lumMod val="25000"/>
                </a:srgbClr>
              </a:solidFill>
              <a:prstDash val="solid"/>
              <a:miter lim="800000"/>
              <a:tailEnd type="triangle"/>
            </a:ln>
            <a:effectLst/>
          </p:spPr>
        </p:cxnSp>
        <p:cxnSp>
          <p:nvCxnSpPr>
            <p:cNvPr id="261" name="连接符: 曲线 260">
              <a:extLst>
                <a:ext uri="{FF2B5EF4-FFF2-40B4-BE49-F238E27FC236}">
                  <a16:creationId xmlns:a16="http://schemas.microsoft.com/office/drawing/2014/main" id="{C12A5D9E-B79A-7F44-2BF8-0316355D5F12}"/>
                </a:ext>
              </a:extLst>
            </p:cNvPr>
            <p:cNvCxnSpPr>
              <a:cxnSpLocks/>
              <a:stCxn id="255" idx="0"/>
              <a:endCxn id="256" idx="0"/>
            </p:cNvCxnSpPr>
            <p:nvPr/>
          </p:nvCxnSpPr>
          <p:spPr>
            <a:xfrm rot="5400000" flipH="1" flipV="1">
              <a:off x="2514426" y="3898680"/>
              <a:ext cx="12700" cy="628650"/>
            </a:xfrm>
            <a:prstGeom prst="curvedConnector3">
              <a:avLst>
                <a:gd name="adj1" fmla="val 1800000"/>
              </a:avLst>
            </a:prstGeom>
            <a:noFill/>
            <a:ln w="6350" cap="flat" cmpd="sng" algn="ctr">
              <a:solidFill>
                <a:srgbClr val="E7E6E6">
                  <a:lumMod val="25000"/>
                </a:srgbClr>
              </a:solidFill>
              <a:prstDash val="solid"/>
              <a:miter lim="800000"/>
              <a:tailEnd type="triangle"/>
            </a:ln>
            <a:effectLst/>
          </p:spPr>
        </p:cxnSp>
        <p:cxnSp>
          <p:nvCxnSpPr>
            <p:cNvPr id="262" name="连接符: 曲线 261">
              <a:extLst>
                <a:ext uri="{FF2B5EF4-FFF2-40B4-BE49-F238E27FC236}">
                  <a16:creationId xmlns:a16="http://schemas.microsoft.com/office/drawing/2014/main" id="{C166346D-4938-1F0B-1C71-28B7D2D411CB}"/>
                </a:ext>
              </a:extLst>
            </p:cNvPr>
            <p:cNvCxnSpPr>
              <a:cxnSpLocks/>
              <a:stCxn id="256" idx="0"/>
              <a:endCxn id="257" idx="0"/>
            </p:cNvCxnSpPr>
            <p:nvPr/>
          </p:nvCxnSpPr>
          <p:spPr>
            <a:xfrm rot="5400000" flipH="1" flipV="1">
              <a:off x="3143076" y="3898680"/>
              <a:ext cx="12700" cy="628650"/>
            </a:xfrm>
            <a:prstGeom prst="curvedConnector3">
              <a:avLst>
                <a:gd name="adj1" fmla="val 1800000"/>
              </a:avLst>
            </a:prstGeom>
            <a:noFill/>
            <a:ln w="6350" cap="flat" cmpd="sng" algn="ctr">
              <a:solidFill>
                <a:srgbClr val="E7E6E6">
                  <a:lumMod val="25000"/>
                </a:srgbClr>
              </a:solidFill>
              <a:prstDash val="solid"/>
              <a:miter lim="800000"/>
              <a:tailEnd type="triangle"/>
            </a:ln>
            <a:effectLst/>
          </p:spPr>
        </p:cxnSp>
        <p:cxnSp>
          <p:nvCxnSpPr>
            <p:cNvPr id="263" name="连接符: 曲线 262">
              <a:extLst>
                <a:ext uri="{FF2B5EF4-FFF2-40B4-BE49-F238E27FC236}">
                  <a16:creationId xmlns:a16="http://schemas.microsoft.com/office/drawing/2014/main" id="{877AD14D-AB78-AD69-E29F-2258DA116DC6}"/>
                </a:ext>
              </a:extLst>
            </p:cNvPr>
            <p:cNvCxnSpPr>
              <a:cxnSpLocks/>
              <a:stCxn id="257" idx="0"/>
              <a:endCxn id="258" idx="0"/>
            </p:cNvCxnSpPr>
            <p:nvPr/>
          </p:nvCxnSpPr>
          <p:spPr>
            <a:xfrm rot="5400000" flipH="1" flipV="1">
              <a:off x="3771726" y="3898680"/>
              <a:ext cx="12700" cy="628650"/>
            </a:xfrm>
            <a:prstGeom prst="curvedConnector3">
              <a:avLst>
                <a:gd name="adj1" fmla="val 1800000"/>
              </a:avLst>
            </a:prstGeom>
            <a:noFill/>
            <a:ln w="6350" cap="flat" cmpd="sng" algn="ctr">
              <a:solidFill>
                <a:srgbClr val="E7E6E6">
                  <a:lumMod val="25000"/>
                </a:srgbClr>
              </a:solidFill>
              <a:prstDash val="solid"/>
              <a:miter lim="800000"/>
              <a:tailEnd type="triangle"/>
            </a:ln>
            <a:effectLst/>
          </p:spPr>
        </p:cxnSp>
        <p:cxnSp>
          <p:nvCxnSpPr>
            <p:cNvPr id="264" name="连接符: 曲线 263">
              <a:extLst>
                <a:ext uri="{FF2B5EF4-FFF2-40B4-BE49-F238E27FC236}">
                  <a16:creationId xmlns:a16="http://schemas.microsoft.com/office/drawing/2014/main" id="{8AA80EFC-8041-BD94-3AA4-1DE66C07B0AB}"/>
                </a:ext>
              </a:extLst>
            </p:cNvPr>
            <p:cNvCxnSpPr>
              <a:cxnSpLocks/>
              <a:stCxn id="258" idx="0"/>
              <a:endCxn id="259" idx="0"/>
            </p:cNvCxnSpPr>
            <p:nvPr/>
          </p:nvCxnSpPr>
          <p:spPr>
            <a:xfrm rot="5400000" flipH="1" flipV="1">
              <a:off x="4400376" y="3898680"/>
              <a:ext cx="12700" cy="628650"/>
            </a:xfrm>
            <a:prstGeom prst="curvedConnector3">
              <a:avLst>
                <a:gd name="adj1" fmla="val 1800000"/>
              </a:avLst>
            </a:prstGeom>
            <a:noFill/>
            <a:ln w="6350" cap="flat" cmpd="sng" algn="ctr">
              <a:solidFill>
                <a:srgbClr val="E7E6E6">
                  <a:lumMod val="25000"/>
                </a:srgbClr>
              </a:solidFill>
              <a:prstDash val="solid"/>
              <a:miter lim="800000"/>
              <a:tailEnd type="triangle"/>
            </a:ln>
            <a:effectLst/>
          </p:spPr>
        </p:cxnSp>
        <p:sp>
          <p:nvSpPr>
            <p:cNvPr id="265" name="矩形 264">
              <a:extLst>
                <a:ext uri="{FF2B5EF4-FFF2-40B4-BE49-F238E27FC236}">
                  <a16:creationId xmlns:a16="http://schemas.microsoft.com/office/drawing/2014/main" id="{34A18650-DF13-A530-28DE-54C0AE8EFD55}"/>
                </a:ext>
              </a:extLst>
            </p:cNvPr>
            <p:cNvSpPr/>
            <p:nvPr/>
          </p:nvSpPr>
          <p:spPr>
            <a:xfrm>
              <a:off x="761826" y="4823460"/>
              <a:ext cx="628650"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66" name="矩形 265">
              <a:extLst>
                <a:ext uri="{FF2B5EF4-FFF2-40B4-BE49-F238E27FC236}">
                  <a16:creationId xmlns:a16="http://schemas.microsoft.com/office/drawing/2014/main" id="{9E193684-16E0-A625-B759-3097BC7949B0}"/>
                </a:ext>
              </a:extLst>
            </p:cNvPr>
            <p:cNvSpPr/>
            <p:nvPr/>
          </p:nvSpPr>
          <p:spPr>
            <a:xfrm>
              <a:off x="1729566" y="5274011"/>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67" name="矩形 266">
              <a:extLst>
                <a:ext uri="{FF2B5EF4-FFF2-40B4-BE49-F238E27FC236}">
                  <a16:creationId xmlns:a16="http://schemas.microsoft.com/office/drawing/2014/main" id="{2864F79D-5DEC-AAF8-F477-DA19FA136284}"/>
                </a:ext>
              </a:extLst>
            </p:cNvPr>
            <p:cNvSpPr/>
            <p:nvPr/>
          </p:nvSpPr>
          <p:spPr>
            <a:xfrm>
              <a:off x="3201921" y="5690110"/>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68" name="矩形 267">
              <a:extLst>
                <a:ext uri="{FF2B5EF4-FFF2-40B4-BE49-F238E27FC236}">
                  <a16:creationId xmlns:a16="http://schemas.microsoft.com/office/drawing/2014/main" id="{7F8FC387-7BB9-8794-9534-28DF8A03C118}"/>
                </a:ext>
              </a:extLst>
            </p:cNvPr>
            <p:cNvSpPr/>
            <p:nvPr/>
          </p:nvSpPr>
          <p:spPr>
            <a:xfrm>
              <a:off x="3563637" y="4796003"/>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69" name="矩形 268">
              <a:extLst>
                <a:ext uri="{FF2B5EF4-FFF2-40B4-BE49-F238E27FC236}">
                  <a16:creationId xmlns:a16="http://schemas.microsoft.com/office/drawing/2014/main" id="{173D0949-631B-2A9C-B28B-65F571D311F9}"/>
                </a:ext>
              </a:extLst>
            </p:cNvPr>
            <p:cNvSpPr/>
            <p:nvPr/>
          </p:nvSpPr>
          <p:spPr>
            <a:xfrm>
              <a:off x="4904086" y="5690111"/>
              <a:ext cx="708834" cy="311449"/>
            </a:xfrm>
            <a:prstGeom prst="rect">
              <a:avLst/>
            </a:prstGeom>
            <a:solidFill>
              <a:srgbClr val="ED7D31"/>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Ingress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0" name="矩形 269">
              <a:extLst>
                <a:ext uri="{FF2B5EF4-FFF2-40B4-BE49-F238E27FC236}">
                  <a16:creationId xmlns:a16="http://schemas.microsoft.com/office/drawing/2014/main" id="{2E826C56-1F88-ED9B-0560-59F3A5160B29}"/>
                </a:ext>
              </a:extLst>
            </p:cNvPr>
            <p:cNvSpPr/>
            <p:nvPr/>
          </p:nvSpPr>
          <p:spPr>
            <a:xfrm>
              <a:off x="2409642" y="5690113"/>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1" name="矩形 270">
              <a:extLst>
                <a:ext uri="{FF2B5EF4-FFF2-40B4-BE49-F238E27FC236}">
                  <a16:creationId xmlns:a16="http://schemas.microsoft.com/office/drawing/2014/main" id="{1ED1BC5B-CF81-34F6-EAB8-7E7FB0277FF4}"/>
                </a:ext>
              </a:extLst>
            </p:cNvPr>
            <p:cNvSpPr/>
            <p:nvPr/>
          </p:nvSpPr>
          <p:spPr>
            <a:xfrm>
              <a:off x="2233826" y="4782591"/>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2" name="矩形 271">
              <a:extLst>
                <a:ext uri="{FF2B5EF4-FFF2-40B4-BE49-F238E27FC236}">
                  <a16:creationId xmlns:a16="http://schemas.microsoft.com/office/drawing/2014/main" id="{D6DA6DDA-3CC6-7E1A-6F21-4B04607A26C3}"/>
                </a:ext>
              </a:extLst>
            </p:cNvPr>
            <p:cNvSpPr/>
            <p:nvPr/>
          </p:nvSpPr>
          <p:spPr>
            <a:xfrm>
              <a:off x="4406726" y="5212749"/>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3" name="矩形 272">
              <a:extLst>
                <a:ext uri="{FF2B5EF4-FFF2-40B4-BE49-F238E27FC236}">
                  <a16:creationId xmlns:a16="http://schemas.microsoft.com/office/drawing/2014/main" id="{AD777EAB-C627-70E8-5AAD-3ACD80331A8A}"/>
                </a:ext>
              </a:extLst>
            </p:cNvPr>
            <p:cNvSpPr/>
            <p:nvPr/>
          </p:nvSpPr>
          <p:spPr>
            <a:xfrm>
              <a:off x="882997" y="5690110"/>
              <a:ext cx="708834" cy="311449"/>
            </a:xfrm>
            <a:prstGeom prst="rect">
              <a:avLst/>
            </a:prstGeom>
            <a:solidFill>
              <a:srgbClr val="92D050"/>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Egress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Queue</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4" name="矩形 273">
              <a:extLst>
                <a:ext uri="{FF2B5EF4-FFF2-40B4-BE49-F238E27FC236}">
                  <a16:creationId xmlns:a16="http://schemas.microsoft.com/office/drawing/2014/main" id="{A6DC443C-57BF-885F-9F8D-A235FADFE33B}"/>
                </a:ext>
              </a:extLst>
            </p:cNvPr>
            <p:cNvSpPr/>
            <p:nvPr/>
          </p:nvSpPr>
          <p:spPr>
            <a:xfrm>
              <a:off x="4750512" y="4823460"/>
              <a:ext cx="628650"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5" name="矩形 274">
              <a:extLst>
                <a:ext uri="{FF2B5EF4-FFF2-40B4-BE49-F238E27FC236}">
                  <a16:creationId xmlns:a16="http://schemas.microsoft.com/office/drawing/2014/main" id="{F3117EFE-0751-9650-01CE-80E765657BD4}"/>
                </a:ext>
              </a:extLst>
            </p:cNvPr>
            <p:cNvSpPr/>
            <p:nvPr/>
          </p:nvSpPr>
          <p:spPr>
            <a:xfrm>
              <a:off x="2906064" y="5263808"/>
              <a:ext cx="628650"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6" name="矩形 275">
              <a:extLst>
                <a:ext uri="{FF2B5EF4-FFF2-40B4-BE49-F238E27FC236}">
                  <a16:creationId xmlns:a16="http://schemas.microsoft.com/office/drawing/2014/main" id="{E3BA519F-73AE-0FC3-E4C9-CA4B2ACFBED2}"/>
                </a:ext>
              </a:extLst>
            </p:cNvPr>
            <p:cNvSpPr/>
            <p:nvPr/>
          </p:nvSpPr>
          <p:spPr>
            <a:xfrm>
              <a:off x="3968479" y="5717568"/>
              <a:ext cx="628650"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sp>
          <p:nvSpPr>
            <p:cNvPr id="277" name="矩形 276">
              <a:extLst>
                <a:ext uri="{FF2B5EF4-FFF2-40B4-BE49-F238E27FC236}">
                  <a16:creationId xmlns:a16="http://schemas.microsoft.com/office/drawing/2014/main" id="{517CD9EB-EFCA-E8A9-EB1C-3F266F811BD4}"/>
                </a:ext>
              </a:extLst>
            </p:cNvPr>
            <p:cNvSpPr/>
            <p:nvPr/>
          </p:nvSpPr>
          <p:spPr>
            <a:xfrm>
              <a:off x="1062921" y="5282321"/>
              <a:ext cx="628650" cy="256537"/>
            </a:xfrm>
            <a:prstGeom prst="rect">
              <a:avLst/>
            </a:prstGeom>
            <a:solidFill>
              <a:srgbClr val="5B9BD5"/>
            </a:solidFill>
            <a:ln w="635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rPr>
                <a:t>FIB</a:t>
              </a:r>
              <a:endParaRPr kumimoji="0" lang="zh-CN" altLang="en-US" sz="1000" b="0" i="0" u="none" strike="noStrike" kern="0" cap="none" spc="0" normalizeH="0" baseline="0" noProof="0" dirty="0">
                <a:ln>
                  <a:noFill/>
                </a:ln>
                <a:solidFill>
                  <a:prstClr val="black"/>
                </a:solidFill>
                <a:effectLst/>
                <a:uLnTx/>
                <a:uFillTx/>
                <a:latin typeface="Consolas" panose="020B0609020204030204" pitchFamily="49" charset="0"/>
                <a:ea typeface="微软雅黑"/>
                <a:cs typeface="+mn-cs"/>
              </a:endParaRPr>
            </a:p>
          </p:txBody>
        </p:sp>
        <p:cxnSp>
          <p:nvCxnSpPr>
            <p:cNvPr id="278" name="连接符: 曲线 277">
              <a:extLst>
                <a:ext uri="{FF2B5EF4-FFF2-40B4-BE49-F238E27FC236}">
                  <a16:creationId xmlns:a16="http://schemas.microsoft.com/office/drawing/2014/main" id="{D8338321-1BB8-B23F-8121-E99312141AA7}"/>
                </a:ext>
              </a:extLst>
            </p:cNvPr>
            <p:cNvCxnSpPr>
              <a:cxnSpLocks/>
              <a:stCxn id="254" idx="2"/>
              <a:endCxn id="265" idx="0"/>
            </p:cNvCxnSpPr>
            <p:nvPr/>
          </p:nvCxnSpPr>
          <p:spPr>
            <a:xfrm rot="5400000">
              <a:off x="1129699" y="4381707"/>
              <a:ext cx="388205" cy="495300"/>
            </a:xfrm>
            <a:prstGeom prst="curvedConnector3">
              <a:avLst>
                <a:gd name="adj1" fmla="val 23011"/>
              </a:avLst>
            </a:prstGeom>
            <a:noFill/>
            <a:ln w="6350" cap="flat" cmpd="sng" algn="ctr">
              <a:solidFill>
                <a:srgbClr val="E7E6E6">
                  <a:lumMod val="25000"/>
                </a:srgbClr>
              </a:solidFill>
              <a:prstDash val="solid"/>
              <a:miter lim="800000"/>
              <a:tailEnd type="triangle"/>
            </a:ln>
            <a:effectLst/>
          </p:spPr>
        </p:cxnSp>
        <p:cxnSp>
          <p:nvCxnSpPr>
            <p:cNvPr id="279" name="连接符: 曲线 278">
              <a:extLst>
                <a:ext uri="{FF2B5EF4-FFF2-40B4-BE49-F238E27FC236}">
                  <a16:creationId xmlns:a16="http://schemas.microsoft.com/office/drawing/2014/main" id="{99CD33CC-89F1-6E2C-B582-BBB491857B0B}"/>
                </a:ext>
              </a:extLst>
            </p:cNvPr>
            <p:cNvCxnSpPr>
              <a:cxnSpLocks/>
              <a:stCxn id="254" idx="2"/>
              <a:endCxn id="266" idx="0"/>
            </p:cNvCxnSpPr>
            <p:nvPr/>
          </p:nvCxnSpPr>
          <p:spPr>
            <a:xfrm rot="16200000" flipH="1">
              <a:off x="1408339" y="4598367"/>
              <a:ext cx="838756" cy="512532"/>
            </a:xfrm>
            <a:prstGeom prst="curvedConnector3">
              <a:avLst>
                <a:gd name="adj1" fmla="val 7983"/>
              </a:avLst>
            </a:prstGeom>
            <a:noFill/>
            <a:ln w="6350" cap="flat" cmpd="sng" algn="ctr">
              <a:solidFill>
                <a:srgbClr val="E7E6E6">
                  <a:lumMod val="25000"/>
                </a:srgbClr>
              </a:solidFill>
              <a:prstDash val="solid"/>
              <a:miter lim="800000"/>
              <a:tailEnd type="triangle"/>
            </a:ln>
            <a:effectLst/>
          </p:spPr>
        </p:cxnSp>
        <p:cxnSp>
          <p:nvCxnSpPr>
            <p:cNvPr id="280" name="连接符: 曲线 279">
              <a:extLst>
                <a:ext uri="{FF2B5EF4-FFF2-40B4-BE49-F238E27FC236}">
                  <a16:creationId xmlns:a16="http://schemas.microsoft.com/office/drawing/2014/main" id="{74E18D3E-6E9F-C52D-145D-1ECEE87D1B14}"/>
                </a:ext>
              </a:extLst>
            </p:cNvPr>
            <p:cNvCxnSpPr>
              <a:cxnSpLocks/>
              <a:stCxn id="254" idx="2"/>
              <a:endCxn id="270" idx="0"/>
            </p:cNvCxnSpPr>
            <p:nvPr/>
          </p:nvCxnSpPr>
          <p:spPr>
            <a:xfrm rot="16200000" flipH="1">
              <a:off x="1540326" y="4466380"/>
              <a:ext cx="1254858" cy="1192608"/>
            </a:xfrm>
            <a:prstGeom prst="curvedConnector3">
              <a:avLst>
                <a:gd name="adj1" fmla="val 56831"/>
              </a:avLst>
            </a:prstGeom>
            <a:noFill/>
            <a:ln w="6350" cap="flat" cmpd="sng" algn="ctr">
              <a:solidFill>
                <a:srgbClr val="E7E6E6">
                  <a:lumMod val="25000"/>
                </a:srgbClr>
              </a:solidFill>
              <a:prstDash val="solid"/>
              <a:miter lim="800000"/>
              <a:tailEnd type="triangle"/>
            </a:ln>
            <a:effectLst/>
          </p:spPr>
        </p:cxnSp>
        <p:cxnSp>
          <p:nvCxnSpPr>
            <p:cNvPr id="281" name="连接符: 曲线 280">
              <a:extLst>
                <a:ext uri="{FF2B5EF4-FFF2-40B4-BE49-F238E27FC236}">
                  <a16:creationId xmlns:a16="http://schemas.microsoft.com/office/drawing/2014/main" id="{CFEFDD56-C103-7959-1A7F-3098194D7217}"/>
                </a:ext>
              </a:extLst>
            </p:cNvPr>
            <p:cNvCxnSpPr>
              <a:cxnSpLocks/>
              <a:stCxn id="255" idx="2"/>
              <a:endCxn id="271" idx="0"/>
            </p:cNvCxnSpPr>
            <p:nvPr/>
          </p:nvCxnSpPr>
          <p:spPr>
            <a:xfrm rot="16200000" flipH="1">
              <a:off x="2220504" y="4414852"/>
              <a:ext cx="347336" cy="388142"/>
            </a:xfrm>
            <a:prstGeom prst="curvedConnector3">
              <a:avLst>
                <a:gd name="adj1" fmla="val 50000"/>
              </a:avLst>
            </a:prstGeom>
            <a:noFill/>
            <a:ln w="6350" cap="flat" cmpd="sng" algn="ctr">
              <a:solidFill>
                <a:srgbClr val="E7E6E6">
                  <a:lumMod val="25000"/>
                </a:srgbClr>
              </a:solidFill>
              <a:prstDash val="solid"/>
              <a:miter lim="800000"/>
              <a:tailEnd type="triangle"/>
            </a:ln>
            <a:effectLst/>
          </p:spPr>
        </p:cxnSp>
        <p:cxnSp>
          <p:nvCxnSpPr>
            <p:cNvPr id="282" name="连接符: 曲线 281">
              <a:extLst>
                <a:ext uri="{FF2B5EF4-FFF2-40B4-BE49-F238E27FC236}">
                  <a16:creationId xmlns:a16="http://schemas.microsoft.com/office/drawing/2014/main" id="{CFC485E8-7D70-059B-4836-6B6D09F8917C}"/>
                </a:ext>
              </a:extLst>
            </p:cNvPr>
            <p:cNvCxnSpPr>
              <a:cxnSpLocks/>
              <a:stCxn id="255" idx="2"/>
              <a:endCxn id="275" idx="0"/>
            </p:cNvCxnSpPr>
            <p:nvPr/>
          </p:nvCxnSpPr>
          <p:spPr>
            <a:xfrm rot="16200000" flipH="1">
              <a:off x="2295969" y="4339387"/>
              <a:ext cx="828553" cy="1020288"/>
            </a:xfrm>
            <a:prstGeom prst="curvedConnector3">
              <a:avLst>
                <a:gd name="adj1" fmla="val 21260"/>
              </a:avLst>
            </a:prstGeom>
            <a:noFill/>
            <a:ln w="6350" cap="flat" cmpd="sng" algn="ctr">
              <a:solidFill>
                <a:srgbClr val="E7E6E6">
                  <a:lumMod val="25000"/>
                </a:srgbClr>
              </a:solidFill>
              <a:prstDash val="solid"/>
              <a:miter lim="800000"/>
              <a:tailEnd type="triangle"/>
            </a:ln>
            <a:effectLst/>
          </p:spPr>
        </p:cxnSp>
        <p:cxnSp>
          <p:nvCxnSpPr>
            <p:cNvPr id="283" name="连接符: 曲线 282">
              <a:extLst>
                <a:ext uri="{FF2B5EF4-FFF2-40B4-BE49-F238E27FC236}">
                  <a16:creationId xmlns:a16="http://schemas.microsoft.com/office/drawing/2014/main" id="{66BE9765-BEA1-5BFF-E9BB-8FDC1820ED52}"/>
                </a:ext>
              </a:extLst>
            </p:cNvPr>
            <p:cNvCxnSpPr>
              <a:cxnSpLocks/>
              <a:stCxn id="256" idx="2"/>
              <a:endCxn id="277" idx="0"/>
            </p:cNvCxnSpPr>
            <p:nvPr/>
          </p:nvCxnSpPr>
          <p:spPr>
            <a:xfrm rot="5400000">
              <a:off x="1679466" y="4133036"/>
              <a:ext cx="847066" cy="1451505"/>
            </a:xfrm>
            <a:prstGeom prst="curvedConnector3">
              <a:avLst>
                <a:gd name="adj1" fmla="val 12893"/>
              </a:avLst>
            </a:prstGeom>
            <a:noFill/>
            <a:ln w="6350" cap="flat" cmpd="sng" algn="ctr">
              <a:solidFill>
                <a:srgbClr val="E7E6E6">
                  <a:lumMod val="25000"/>
                </a:srgbClr>
              </a:solidFill>
              <a:prstDash val="solid"/>
              <a:miter lim="800000"/>
              <a:tailEnd type="triangle"/>
            </a:ln>
            <a:effectLst/>
          </p:spPr>
        </p:cxnSp>
        <p:cxnSp>
          <p:nvCxnSpPr>
            <p:cNvPr id="284" name="连接符: 曲线 283">
              <a:extLst>
                <a:ext uri="{FF2B5EF4-FFF2-40B4-BE49-F238E27FC236}">
                  <a16:creationId xmlns:a16="http://schemas.microsoft.com/office/drawing/2014/main" id="{730FFD6D-460B-48F3-2F05-2F96416DB58E}"/>
                </a:ext>
              </a:extLst>
            </p:cNvPr>
            <p:cNvCxnSpPr>
              <a:cxnSpLocks/>
              <a:stCxn id="257" idx="2"/>
              <a:endCxn id="274" idx="0"/>
            </p:cNvCxnSpPr>
            <p:nvPr/>
          </p:nvCxnSpPr>
          <p:spPr>
            <a:xfrm rot="16200000" flipH="1">
              <a:off x="4067017" y="3825639"/>
              <a:ext cx="388205" cy="1607436"/>
            </a:xfrm>
            <a:prstGeom prst="curvedConnector3">
              <a:avLst>
                <a:gd name="adj1" fmla="val 50000"/>
              </a:avLst>
            </a:prstGeom>
            <a:noFill/>
            <a:ln w="6350" cap="flat" cmpd="sng" algn="ctr">
              <a:solidFill>
                <a:srgbClr val="E7E6E6">
                  <a:lumMod val="25000"/>
                </a:srgbClr>
              </a:solidFill>
              <a:prstDash val="solid"/>
              <a:miter lim="800000"/>
              <a:tailEnd type="triangle"/>
            </a:ln>
            <a:effectLst/>
          </p:spPr>
        </p:cxnSp>
        <p:cxnSp>
          <p:nvCxnSpPr>
            <p:cNvPr id="285" name="连接符: 曲线 284">
              <a:extLst>
                <a:ext uri="{FF2B5EF4-FFF2-40B4-BE49-F238E27FC236}">
                  <a16:creationId xmlns:a16="http://schemas.microsoft.com/office/drawing/2014/main" id="{CDE13571-EAA9-E94B-7F28-0F36D4ED6E74}"/>
                </a:ext>
              </a:extLst>
            </p:cNvPr>
            <p:cNvCxnSpPr>
              <a:cxnSpLocks/>
              <a:stCxn id="257" idx="2"/>
              <a:endCxn id="268" idx="0"/>
            </p:cNvCxnSpPr>
            <p:nvPr/>
          </p:nvCxnSpPr>
          <p:spPr>
            <a:xfrm rot="16200000" flipH="1">
              <a:off x="3507353" y="4385302"/>
              <a:ext cx="360748" cy="460653"/>
            </a:xfrm>
            <a:prstGeom prst="curvedConnector3">
              <a:avLst>
                <a:gd name="adj1" fmla="val 50000"/>
              </a:avLst>
            </a:prstGeom>
            <a:noFill/>
            <a:ln w="6350" cap="flat" cmpd="sng" algn="ctr">
              <a:solidFill>
                <a:srgbClr val="E7E6E6">
                  <a:lumMod val="25000"/>
                </a:srgbClr>
              </a:solidFill>
              <a:prstDash val="solid"/>
              <a:miter lim="800000"/>
              <a:tailEnd type="triangle"/>
            </a:ln>
            <a:effectLst/>
          </p:spPr>
        </p:cxnSp>
        <p:cxnSp>
          <p:nvCxnSpPr>
            <p:cNvPr id="286" name="连接符: 曲线 285">
              <a:extLst>
                <a:ext uri="{FF2B5EF4-FFF2-40B4-BE49-F238E27FC236}">
                  <a16:creationId xmlns:a16="http://schemas.microsoft.com/office/drawing/2014/main" id="{ADD28A5A-A2B9-0AA9-79EF-936FE13AA563}"/>
                </a:ext>
              </a:extLst>
            </p:cNvPr>
            <p:cNvCxnSpPr>
              <a:cxnSpLocks/>
              <a:stCxn id="258" idx="2"/>
              <a:endCxn id="272" idx="0"/>
            </p:cNvCxnSpPr>
            <p:nvPr/>
          </p:nvCxnSpPr>
          <p:spPr>
            <a:xfrm rot="16200000" flipH="1">
              <a:off x="4034850" y="4486456"/>
              <a:ext cx="777494" cy="675092"/>
            </a:xfrm>
            <a:prstGeom prst="curvedConnector3">
              <a:avLst>
                <a:gd name="adj1" fmla="val 50000"/>
              </a:avLst>
            </a:prstGeom>
            <a:noFill/>
            <a:ln w="6350" cap="flat" cmpd="sng" algn="ctr">
              <a:solidFill>
                <a:srgbClr val="E7E6E6">
                  <a:lumMod val="25000"/>
                </a:srgbClr>
              </a:solidFill>
              <a:prstDash val="solid"/>
              <a:miter lim="800000"/>
              <a:tailEnd type="triangle"/>
            </a:ln>
            <a:effectLst/>
          </p:spPr>
        </p:cxnSp>
        <p:cxnSp>
          <p:nvCxnSpPr>
            <p:cNvPr id="287" name="连接符: 曲线 286">
              <a:extLst>
                <a:ext uri="{FF2B5EF4-FFF2-40B4-BE49-F238E27FC236}">
                  <a16:creationId xmlns:a16="http://schemas.microsoft.com/office/drawing/2014/main" id="{66151195-9852-E72C-4BFF-B57DFD5DA52F}"/>
                </a:ext>
              </a:extLst>
            </p:cNvPr>
            <p:cNvCxnSpPr>
              <a:cxnSpLocks/>
              <a:stCxn id="259" idx="2"/>
              <a:endCxn id="276" idx="0"/>
            </p:cNvCxnSpPr>
            <p:nvPr/>
          </p:nvCxnSpPr>
          <p:spPr>
            <a:xfrm rot="5400000">
              <a:off x="3857597" y="4860463"/>
              <a:ext cx="1282313" cy="431897"/>
            </a:xfrm>
            <a:prstGeom prst="curvedConnector3">
              <a:avLst>
                <a:gd name="adj1" fmla="val 50000"/>
              </a:avLst>
            </a:prstGeom>
            <a:noFill/>
            <a:ln w="6350" cap="flat" cmpd="sng" algn="ctr">
              <a:solidFill>
                <a:srgbClr val="E7E6E6">
                  <a:lumMod val="25000"/>
                </a:srgbClr>
              </a:solidFill>
              <a:prstDash val="solid"/>
              <a:miter lim="800000"/>
              <a:tailEnd type="triangle"/>
            </a:ln>
            <a:effectLst/>
          </p:spPr>
        </p:cxnSp>
        <p:cxnSp>
          <p:nvCxnSpPr>
            <p:cNvPr id="288" name="连接符: 曲线 287">
              <a:extLst>
                <a:ext uri="{FF2B5EF4-FFF2-40B4-BE49-F238E27FC236}">
                  <a16:creationId xmlns:a16="http://schemas.microsoft.com/office/drawing/2014/main" id="{64DBF29B-DA53-64B7-3412-9C7896748271}"/>
                </a:ext>
              </a:extLst>
            </p:cNvPr>
            <p:cNvCxnSpPr>
              <a:cxnSpLocks/>
              <a:stCxn id="259" idx="2"/>
              <a:endCxn id="267" idx="0"/>
            </p:cNvCxnSpPr>
            <p:nvPr/>
          </p:nvCxnSpPr>
          <p:spPr>
            <a:xfrm rot="5400000">
              <a:off x="3508093" y="4483501"/>
              <a:ext cx="1254855" cy="1158363"/>
            </a:xfrm>
            <a:prstGeom prst="curvedConnector3">
              <a:avLst>
                <a:gd name="adj1" fmla="val 57894"/>
              </a:avLst>
            </a:prstGeom>
            <a:noFill/>
            <a:ln w="6350" cap="flat" cmpd="sng" algn="ctr">
              <a:solidFill>
                <a:srgbClr val="E7E6E6">
                  <a:lumMod val="25000"/>
                </a:srgbClr>
              </a:solidFill>
              <a:prstDash val="solid"/>
              <a:miter lim="800000"/>
              <a:tailEnd type="triangle"/>
            </a:ln>
            <a:effectLst/>
          </p:spPr>
        </p:cxnSp>
      </p:grpSp>
    </p:spTree>
    <p:extLst>
      <p:ext uri="{BB962C8B-B14F-4D97-AF65-F5344CB8AC3E}">
        <p14:creationId xmlns:p14="http://schemas.microsoft.com/office/powerpoint/2010/main" val="59154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1"/>
                                        </p:tgtEl>
                                        <p:attrNameLst>
                                          <p:attrName>style.visibility</p:attrName>
                                        </p:attrNameLst>
                                      </p:cBhvr>
                                      <p:to>
                                        <p:strVal val="visible"/>
                                      </p:to>
                                    </p:set>
                                    <p:animEffect transition="in" filter="fade">
                                      <p:cBhvr>
                                        <p:cTn id="13" dur="500"/>
                                        <p:tgtEl>
                                          <p:spTgt spid="201"/>
                                        </p:tgtEl>
                                      </p:cBhvr>
                                    </p:animEffect>
                                  </p:childTnLst>
                                </p:cTn>
                              </p:par>
                              <p:par>
                                <p:cTn id="14" presetID="10" presetClass="entr" presetSubtype="0"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par>
                                <p:cTn id="23" presetID="10" presetClass="entr" presetSubtype="0"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fade">
                                      <p:cBhvr>
                                        <p:cTn id="25" dur="500"/>
                                        <p:tgtEl>
                                          <p:spTgt spid="172"/>
                                        </p:tgtEl>
                                      </p:cBhvr>
                                    </p:animEffect>
                                  </p:childTnLst>
                                </p:cTn>
                              </p:par>
                              <p:par>
                                <p:cTn id="26" presetID="10" presetClass="entr" presetSubtype="0" fill="hold" nodeType="with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fade">
                                      <p:cBhvr>
                                        <p:cTn id="31" dur="500"/>
                                        <p:tgtEl>
                                          <p:spTgt spid="195"/>
                                        </p:tgtEl>
                                      </p:cBhvr>
                                    </p:animEffect>
                                  </p:childTnLst>
                                </p:cTn>
                              </p:par>
                              <p:par>
                                <p:cTn id="32" presetID="10" presetClass="entr" presetSubtype="0" fill="hold" nodeType="withEffect">
                                  <p:stCondLst>
                                    <p:cond delay="0"/>
                                  </p:stCondLst>
                                  <p:childTnLst>
                                    <p:set>
                                      <p:cBhvr>
                                        <p:cTn id="33" dur="1" fill="hold">
                                          <p:stCondLst>
                                            <p:cond delay="0"/>
                                          </p:stCondLst>
                                        </p:cTn>
                                        <p:tgtEl>
                                          <p:spTgt spid="196"/>
                                        </p:tgtEl>
                                        <p:attrNameLst>
                                          <p:attrName>style.visibility</p:attrName>
                                        </p:attrNameLst>
                                      </p:cBhvr>
                                      <p:to>
                                        <p:strVal val="visible"/>
                                      </p:to>
                                    </p:set>
                                    <p:animEffect transition="in" filter="fade">
                                      <p:cBhvr>
                                        <p:cTn id="34" dur="500"/>
                                        <p:tgtEl>
                                          <p:spTgt spid="196"/>
                                        </p:tgtEl>
                                      </p:cBhvr>
                                    </p:animEffect>
                                  </p:childTnLst>
                                </p:cTn>
                              </p:par>
                              <p:par>
                                <p:cTn id="35" presetID="10"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animEffect transition="in" filter="fade">
                                      <p:cBhvr>
                                        <p:cTn id="37" dur="500"/>
                                        <p:tgtEl>
                                          <p:spTgt spid="19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0"/>
                                        </p:tgtEl>
                                        <p:attrNameLst>
                                          <p:attrName>style.visibility</p:attrName>
                                        </p:attrNameLst>
                                      </p:cBhvr>
                                      <p:to>
                                        <p:strVal val="visible"/>
                                      </p:to>
                                    </p:set>
                                    <p:animEffect transition="in" filter="fade">
                                      <p:cBhvr>
                                        <p:cTn id="40" dur="500"/>
                                        <p:tgtEl>
                                          <p:spTgt spid="200"/>
                                        </p:tgtEl>
                                      </p:cBhvr>
                                    </p:animEffect>
                                  </p:childTnLst>
                                </p:cTn>
                              </p:par>
                              <p:par>
                                <p:cTn id="41" presetID="10" presetClass="entr" presetSubtype="0" fill="hold" nodeType="with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fade">
                                      <p:cBhvr>
                                        <p:cTn id="43" dur="500"/>
                                        <p:tgtEl>
                                          <p:spTgt spid="202"/>
                                        </p:tgtEl>
                                      </p:cBhvr>
                                    </p:animEffect>
                                  </p:childTnLst>
                                </p:cTn>
                              </p:par>
                              <p:par>
                                <p:cTn id="44" presetID="10" presetClass="entr" presetSubtype="0" fill="hold" nodeType="withEffect">
                                  <p:stCondLst>
                                    <p:cond delay="0"/>
                                  </p:stCondLst>
                                  <p:childTnLst>
                                    <p:set>
                                      <p:cBhvr>
                                        <p:cTn id="45" dur="1" fill="hold">
                                          <p:stCondLst>
                                            <p:cond delay="0"/>
                                          </p:stCondLst>
                                        </p:cTn>
                                        <p:tgtEl>
                                          <p:spTgt spid="203"/>
                                        </p:tgtEl>
                                        <p:attrNameLst>
                                          <p:attrName>style.visibility</p:attrName>
                                        </p:attrNameLst>
                                      </p:cBhvr>
                                      <p:to>
                                        <p:strVal val="visible"/>
                                      </p:to>
                                    </p:set>
                                    <p:animEffect transition="in" filter="fade">
                                      <p:cBhvr>
                                        <p:cTn id="46" dur="500"/>
                                        <p:tgtEl>
                                          <p:spTgt spid="203"/>
                                        </p:tgtEl>
                                      </p:cBhvr>
                                    </p:animEffect>
                                  </p:childTnLst>
                                </p:cTn>
                              </p:par>
                              <p:par>
                                <p:cTn id="47" presetID="10" presetClass="entr" presetSubtype="0" fill="hold" nodeType="with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500"/>
                                        <p:tgtEl>
                                          <p:spTgt spid="204"/>
                                        </p:tgtEl>
                                      </p:cBhvr>
                                    </p:animEffect>
                                  </p:childTnLst>
                                </p:cTn>
                              </p:par>
                              <p:par>
                                <p:cTn id="50" presetID="10" presetClass="entr" presetSubtype="0" fill="hold" nodeType="withEffect">
                                  <p:stCondLst>
                                    <p:cond delay="0"/>
                                  </p:stCondLst>
                                  <p:childTnLst>
                                    <p:set>
                                      <p:cBhvr>
                                        <p:cTn id="51" dur="1" fill="hold">
                                          <p:stCondLst>
                                            <p:cond delay="0"/>
                                          </p:stCondLst>
                                        </p:cTn>
                                        <p:tgtEl>
                                          <p:spTgt spid="205"/>
                                        </p:tgtEl>
                                        <p:attrNameLst>
                                          <p:attrName>style.visibility</p:attrName>
                                        </p:attrNameLst>
                                      </p:cBhvr>
                                      <p:to>
                                        <p:strVal val="visible"/>
                                      </p:to>
                                    </p:set>
                                    <p:animEffect transition="in" filter="fade">
                                      <p:cBhvr>
                                        <p:cTn id="52" dur="500"/>
                                        <p:tgtEl>
                                          <p:spTgt spid="20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500"/>
                                        <p:tgtEl>
                                          <p:spTgt spid="20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1"/>
                                        </p:tgtEl>
                                        <p:attrNameLst>
                                          <p:attrName>style.visibility</p:attrName>
                                        </p:attrNameLst>
                                      </p:cBhvr>
                                      <p:to>
                                        <p:strVal val="visible"/>
                                      </p:to>
                                    </p:set>
                                    <p:animEffect transition="in" filter="fade">
                                      <p:cBhvr>
                                        <p:cTn id="60" dur="500"/>
                                        <p:tgtEl>
                                          <p:spTgt spid="2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53"/>
                                        </p:tgtEl>
                                        <p:attrNameLst>
                                          <p:attrName>style.visibility</p:attrName>
                                        </p:attrNameLst>
                                      </p:cBhvr>
                                      <p:to>
                                        <p:strVal val="visible"/>
                                      </p:to>
                                    </p:set>
                                    <p:animEffect transition="in" filter="fade">
                                      <p:cBhvr>
                                        <p:cTn id="65" dur="500"/>
                                        <p:tgtEl>
                                          <p:spTgt spid="2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2"/>
                                        </p:tgtEl>
                                        <p:attrNameLst>
                                          <p:attrName>style.visibility</p:attrName>
                                        </p:attrNameLst>
                                      </p:cBhvr>
                                      <p:to>
                                        <p:strVal val="visible"/>
                                      </p:to>
                                    </p:set>
                                    <p:animEffect transition="in" filter="fade">
                                      <p:cBhvr>
                                        <p:cTn id="68" dur="500"/>
                                        <p:tgtEl>
                                          <p:spTgt spid="25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0">
                                            <p:txEl>
                                              <p:pRg st="0" end="0"/>
                                            </p:txEl>
                                          </p:spTgt>
                                        </p:tgtEl>
                                        <p:attrNameLst>
                                          <p:attrName>style.visibility</p:attrName>
                                        </p:attrNameLst>
                                      </p:cBhvr>
                                      <p:to>
                                        <p:strVal val="visible"/>
                                      </p:to>
                                    </p:set>
                                    <p:animEffect transition="in" filter="fade">
                                      <p:cBhvr>
                                        <p:cTn id="73" dur="500"/>
                                        <p:tgtEl>
                                          <p:spTgt spid="250">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0">
                                            <p:txEl>
                                              <p:pRg st="1" end="1"/>
                                            </p:txEl>
                                          </p:spTgt>
                                        </p:tgtEl>
                                        <p:attrNameLst>
                                          <p:attrName>style.visibility</p:attrName>
                                        </p:attrNameLst>
                                      </p:cBhvr>
                                      <p:to>
                                        <p:strVal val="visible"/>
                                      </p:to>
                                    </p:set>
                                    <p:animEffect transition="in" filter="fade">
                                      <p:cBhvr>
                                        <p:cTn id="78" dur="500"/>
                                        <p:tgtEl>
                                          <p:spTgt spid="250">
                                            <p:txEl>
                                              <p:pRg st="1" end="1"/>
                                            </p:txEl>
                                          </p:spTgt>
                                        </p:tgtEl>
                                      </p:cBhvr>
                                    </p:animEffec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1.66667E-6 -4.44444E-6 L 0.00521 -0.08009 " pathEditMode="relative" rAng="0" ptsTypes="AA">
                                      <p:cBhvr>
                                        <p:cTn id="81" dur="500" fill="hold"/>
                                        <p:tgtEl>
                                          <p:spTgt spid="198"/>
                                        </p:tgtEl>
                                        <p:attrNameLst>
                                          <p:attrName>ppt_x</p:attrName>
                                          <p:attrName>ppt_y</p:attrName>
                                        </p:attrNameLst>
                                      </p:cBhvr>
                                      <p:rCtr x="260" y="-4005"/>
                                    </p:animMotion>
                                  </p:childTnLst>
                                </p:cTn>
                              </p:par>
                            </p:childTnLst>
                          </p:cTn>
                        </p:par>
                        <p:par>
                          <p:cTn id="82" fill="hold">
                            <p:stCondLst>
                              <p:cond delay="1000"/>
                            </p:stCondLst>
                            <p:childTnLst>
                              <p:par>
                                <p:cTn id="83" presetID="42" presetClass="path" presetSubtype="0" accel="50000" decel="50000" fill="hold" grpId="1" nodeType="afterEffect">
                                  <p:stCondLst>
                                    <p:cond delay="0"/>
                                  </p:stCondLst>
                                  <p:childTnLst>
                                    <p:animMotion origin="layout" path="M 8.33333E-7 -4.44444E-6 L -0.00521 -0.07824 " pathEditMode="relative" rAng="0" ptsTypes="AA">
                                      <p:cBhvr>
                                        <p:cTn id="84" dur="500" fill="hold"/>
                                        <p:tgtEl>
                                          <p:spTgt spid="199"/>
                                        </p:tgtEl>
                                        <p:attrNameLst>
                                          <p:attrName>ppt_x</p:attrName>
                                          <p:attrName>ppt_y</p:attrName>
                                        </p:attrNameLst>
                                      </p:cBhvr>
                                      <p:rCtr x="-260" y="-3912"/>
                                    </p:animMotion>
                                  </p:childTnLst>
                                </p:cTn>
                              </p:par>
                            </p:childTnLst>
                          </p:cTn>
                        </p:par>
                        <p:par>
                          <p:cTn id="85" fill="hold">
                            <p:stCondLst>
                              <p:cond delay="1500"/>
                            </p:stCondLst>
                            <p:childTnLst>
                              <p:par>
                                <p:cTn id="86" presetID="42" presetClass="path" presetSubtype="0" accel="50000" decel="50000" fill="hold" grpId="1" nodeType="afterEffect">
                                  <p:stCondLst>
                                    <p:cond delay="0"/>
                                  </p:stCondLst>
                                  <p:childTnLst>
                                    <p:animMotion origin="layout" path="M 1.94444E-6 1.48148E-6 L 0.03507 -0.07824 " pathEditMode="relative" rAng="0" ptsTypes="AA">
                                      <p:cBhvr>
                                        <p:cTn id="87" dur="500" fill="hold"/>
                                        <p:tgtEl>
                                          <p:spTgt spid="201"/>
                                        </p:tgtEl>
                                        <p:attrNameLst>
                                          <p:attrName>ppt_x</p:attrName>
                                          <p:attrName>ppt_y</p:attrName>
                                        </p:attrNameLst>
                                      </p:cBhvr>
                                      <p:rCtr x="1753"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8" grpId="1" animBg="1"/>
      <p:bldP spid="199" grpId="0" animBg="1"/>
      <p:bldP spid="199" grpId="1" animBg="1"/>
      <p:bldP spid="200" grpId="0" animBg="1"/>
      <p:bldP spid="201" grpId="0" animBg="1"/>
      <p:bldP spid="201" grpId="1" animBg="1"/>
      <p:bldP spid="206" grpId="0" animBg="1"/>
      <p:bldP spid="251" grpId="0"/>
      <p:bldP spid="25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提升</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ECS</a:t>
            </a:r>
            <a:endPar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8686993" cy="830997"/>
          </a:xfrm>
          <a:prstGeom prst="rect">
            <a:avLst/>
          </a:prstGeom>
          <a:noFill/>
        </p:spPr>
        <p:txBody>
          <a:bodyPr wrap="none" rtlCol="0">
            <a:spAutoFit/>
          </a:bodyPr>
          <a:lstStyle/>
          <a:p>
            <a:pPr marL="342900" indent="-342900">
              <a:buFont typeface="Wingdings" pitchFamily="2" charset="2"/>
              <a:buChar char="p"/>
              <a:defRPr/>
            </a:pPr>
            <a:r>
              <a:rPr kumimoji="1" lang="zh-CN" alt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视频游戏领域</a:t>
            </a:r>
            <a:r>
              <a:rPr kumimoji="1" lang="zh-CN" altLang="en-US" sz="2400" kern="0" dirty="0">
                <a:solidFill>
                  <a:schemeClr val="bg1"/>
                </a:solidFill>
                <a:latin typeface="微软雅黑" panose="020B0503020204020204" pitchFamily="34" charset="-122"/>
                <a:ea typeface="微软雅黑" panose="020B0503020204020204" pitchFamily="34" charset="-122"/>
              </a:rPr>
              <a:t>中的解决方案：</a:t>
            </a:r>
            <a:r>
              <a:rPr lang="en-US" altLang="zh-CN" sz="2400" b="1" dirty="0">
                <a:solidFill>
                  <a:schemeClr val="bg1"/>
                </a:solidFill>
                <a:latin typeface="Arial" panose="020B0604020202020204" pitchFamily="34" charset="0"/>
                <a:cs typeface="Arial" panose="020B0604020202020204" pitchFamily="34" charset="0"/>
              </a:rPr>
              <a:t>Data</a:t>
            </a:r>
            <a:r>
              <a:rPr lang="zh-CN" altLang="en-US" sz="2400" b="1" dirty="0">
                <a:solidFill>
                  <a:schemeClr val="bg1"/>
                </a:solidFill>
                <a:latin typeface="Arial" panose="020B0604020202020204" pitchFamily="34" charset="0"/>
                <a:cs typeface="Arial" panose="020B0604020202020204" pitchFamily="34" charset="0"/>
              </a:rPr>
              <a:t>-oriented </a:t>
            </a:r>
            <a:r>
              <a:rPr lang="en-US" altLang="zh-CN" sz="2400" b="1" dirty="0">
                <a:solidFill>
                  <a:schemeClr val="bg1"/>
                </a:solidFill>
                <a:latin typeface="Arial" panose="020B0604020202020204" pitchFamily="34" charset="0"/>
                <a:cs typeface="Arial" panose="020B0604020202020204" pitchFamily="34" charset="0"/>
              </a:rPr>
              <a:t>D</a:t>
            </a:r>
            <a:r>
              <a:rPr lang="zh-CN" altLang="en-US" sz="2400" b="1" dirty="0">
                <a:solidFill>
                  <a:schemeClr val="bg1"/>
                </a:solidFill>
                <a:latin typeface="Arial" panose="020B0604020202020204" pitchFamily="34" charset="0"/>
                <a:cs typeface="Arial" panose="020B0604020202020204" pitchFamily="34" charset="0"/>
              </a:rPr>
              <a:t>esign </a:t>
            </a:r>
            <a:r>
              <a:rPr lang="en-US" altLang="zh-CN" sz="2400" b="1" dirty="0">
                <a:solidFill>
                  <a:schemeClr val="bg1"/>
                </a:solidFill>
                <a:latin typeface="Arial" panose="020B0604020202020204" pitchFamily="34" charset="0"/>
                <a:cs typeface="Arial" panose="020B0604020202020204" pitchFamily="34" charset="0"/>
              </a:rPr>
              <a:t>(</a:t>
            </a:r>
            <a:r>
              <a:rPr lang="en-US" altLang="zh-CN" sz="2400" b="1" dirty="0">
                <a:solidFill>
                  <a:schemeClr val="bg1"/>
                </a:solidFill>
                <a:latin typeface="Arial" panose="020B0604020202020204" pitchFamily="34" charset="0"/>
                <a:cs typeface="Arial" panose="020B0604020202020204" pitchFamily="34" charset="0"/>
                <a:sym typeface="+mn-lt"/>
              </a:rPr>
              <a:t>DOD) </a:t>
            </a:r>
            <a:endParaRPr lang="en-US" altLang="zh-CN" sz="2400" b="1" dirty="0">
              <a:solidFill>
                <a:schemeClr val="bg1"/>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en-US" altLang="zh-CN"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DOD</a:t>
            </a:r>
            <a:r>
              <a:rPr kumimoji="1" lang="zh-CN" alt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思想的实现：</a:t>
            </a:r>
            <a:r>
              <a:rPr kumimoji="1" lang="en-US" altLang="zh-CN"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Entity Component System (ECS)</a:t>
            </a:r>
            <a:r>
              <a:rPr kumimoji="1" lang="zh-CN" alt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架构</a:t>
            </a:r>
            <a:endParaRPr kumimoji="1" lang="en-US" altLang="zh-CN"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91F0F742-CAD3-92A8-D076-6EFE8928AB5B}"/>
              </a:ext>
            </a:extLst>
          </p:cNvPr>
          <p:cNvGrpSpPr/>
          <p:nvPr/>
        </p:nvGrpSpPr>
        <p:grpSpPr>
          <a:xfrm>
            <a:off x="158528" y="1737324"/>
            <a:ext cx="8732499" cy="1111495"/>
            <a:chOff x="1658142" y="1959761"/>
            <a:chExt cx="8732499" cy="1111495"/>
          </a:xfrm>
        </p:grpSpPr>
        <p:grpSp>
          <p:nvGrpSpPr>
            <p:cNvPr id="4" name="组合 3">
              <a:extLst>
                <a:ext uri="{FF2B5EF4-FFF2-40B4-BE49-F238E27FC236}">
                  <a16:creationId xmlns:a16="http://schemas.microsoft.com/office/drawing/2014/main" id="{658E9B1C-AF33-4107-347F-534CBFAF5F10}"/>
                </a:ext>
              </a:extLst>
            </p:cNvPr>
            <p:cNvGrpSpPr/>
            <p:nvPr/>
          </p:nvGrpSpPr>
          <p:grpSpPr>
            <a:xfrm>
              <a:off x="1658142" y="1959761"/>
              <a:ext cx="5079217" cy="1111495"/>
              <a:chOff x="2480455" y="1969599"/>
              <a:chExt cx="5079217" cy="1111495"/>
            </a:xfrm>
          </p:grpSpPr>
          <p:pic>
            <p:nvPicPr>
              <p:cNvPr id="8" name="Picture 2">
                <a:extLst>
                  <a:ext uri="{FF2B5EF4-FFF2-40B4-BE49-F238E27FC236}">
                    <a16:creationId xmlns:a16="http://schemas.microsoft.com/office/drawing/2014/main" id="{605A1E4C-A074-0E0F-9D71-E8939AFE4E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1154" y="1979419"/>
                <a:ext cx="2148518" cy="1101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16F0E78-8896-65F8-1B86-82B5FCDC18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216"/>
              <a:stretch/>
            </p:blipFill>
            <p:spPr bwMode="auto">
              <a:xfrm>
                <a:off x="2480455" y="1969599"/>
                <a:ext cx="2702978" cy="110167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a:extLst>
                <a:ext uri="{FF2B5EF4-FFF2-40B4-BE49-F238E27FC236}">
                  <a16:creationId xmlns:a16="http://schemas.microsoft.com/office/drawing/2014/main" id="{E20D6A85-8978-6F4D-7063-432A8526DF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0027" y="2074696"/>
              <a:ext cx="3350614" cy="858595"/>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文本框 117">
            <a:extLst>
              <a:ext uri="{FF2B5EF4-FFF2-40B4-BE49-F238E27FC236}">
                <a16:creationId xmlns:a16="http://schemas.microsoft.com/office/drawing/2014/main" id="{99CF610A-C02A-2EBD-4A9F-D01049DC781A}"/>
              </a:ext>
            </a:extLst>
          </p:cNvPr>
          <p:cNvSpPr txBox="1"/>
          <p:nvPr/>
        </p:nvSpPr>
        <p:spPr>
          <a:xfrm>
            <a:off x="4119681" y="3279644"/>
            <a:ext cx="4987695" cy="1077218"/>
          </a:xfrm>
          <a:prstGeom prst="rect">
            <a:avLst/>
          </a:prstGeom>
          <a:solidFill>
            <a:sysClr val="windowText" lastClr="000000">
              <a:lumMod val="85000"/>
              <a:lumOff val="15000"/>
            </a:sysClr>
          </a:solidFill>
          <a:ln w="12700">
            <a:solidFill>
              <a:srgbClr val="A5A5A5">
                <a:lumMod val="50000"/>
              </a:srgbClr>
            </a:solidFill>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7CA668"/>
                </a:solidFill>
                <a:effectLst/>
                <a:uLnTx/>
                <a:uFillTx/>
                <a:latin typeface="Consolas" panose="020B0609020204030204" pitchFamily="49" charset="0"/>
                <a:ea typeface="微软雅黑"/>
              </a:rPr>
              <a:t>// Data-oriented Design </a:t>
            </a:r>
            <a:endParaRPr kumimoji="0" lang="en-US" altLang="zh-CN" sz="1600" b="0" i="0" u="none" strike="noStrike" kern="0" cap="none" spc="0" normalizeH="0" baseline="0" noProof="0" dirty="0">
              <a:ln>
                <a:noFill/>
              </a:ln>
              <a:solidFill>
                <a:srgbClr val="FFFFFF"/>
              </a:solidFill>
              <a:effectLst/>
              <a:uLnTx/>
              <a:uFillTx/>
              <a:latin typeface="Consolas" panose="020B0609020204030204" pitchFamily="49" charset="0"/>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IngressQueue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Ptr</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&lt;</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rPr>
              <a:t>EgressQueue</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&gt;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 }</a:t>
            </a:r>
            <a:endPar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rPr>
              <a:t>FIB</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rPr>
              <a:t> { ... }</a:t>
            </a:r>
          </a:p>
        </p:txBody>
      </p:sp>
      <p:grpSp>
        <p:nvGrpSpPr>
          <p:cNvPr id="119" name="组合 118">
            <a:extLst>
              <a:ext uri="{FF2B5EF4-FFF2-40B4-BE49-F238E27FC236}">
                <a16:creationId xmlns:a16="http://schemas.microsoft.com/office/drawing/2014/main" id="{488E1D38-1EE6-3620-3919-477A78FCEE87}"/>
              </a:ext>
            </a:extLst>
          </p:cNvPr>
          <p:cNvGrpSpPr/>
          <p:nvPr/>
        </p:nvGrpSpPr>
        <p:grpSpPr>
          <a:xfrm>
            <a:off x="108833" y="3183653"/>
            <a:ext cx="904012" cy="1241517"/>
            <a:chOff x="4239488" y="3722370"/>
            <a:chExt cx="904012" cy="1241517"/>
          </a:xfrm>
        </p:grpSpPr>
        <p:sp>
          <p:nvSpPr>
            <p:cNvPr id="120" name="矩形 119">
              <a:extLst>
                <a:ext uri="{FF2B5EF4-FFF2-40B4-BE49-F238E27FC236}">
                  <a16:creationId xmlns:a16="http://schemas.microsoft.com/office/drawing/2014/main" id="{AB95D85F-5E78-2742-F138-B3DA6C222E49}"/>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21" name="组合 120">
              <a:extLst>
                <a:ext uri="{FF2B5EF4-FFF2-40B4-BE49-F238E27FC236}">
                  <a16:creationId xmlns:a16="http://schemas.microsoft.com/office/drawing/2014/main" id="{AB81421C-3C3D-BA6D-ACCB-9996533167A6}"/>
                </a:ext>
              </a:extLst>
            </p:cNvPr>
            <p:cNvGrpSpPr/>
            <p:nvPr/>
          </p:nvGrpSpPr>
          <p:grpSpPr>
            <a:xfrm>
              <a:off x="4364355" y="4769849"/>
              <a:ext cx="129540" cy="125730"/>
              <a:chOff x="4640580" y="4271010"/>
              <a:chExt cx="129540" cy="125730"/>
            </a:xfrm>
          </p:grpSpPr>
          <p:sp>
            <p:nvSpPr>
              <p:cNvPr id="139" name="矩形 138">
                <a:extLst>
                  <a:ext uri="{FF2B5EF4-FFF2-40B4-BE49-F238E27FC236}">
                    <a16:creationId xmlns:a16="http://schemas.microsoft.com/office/drawing/2014/main" id="{1CF63887-6DEE-2660-A843-F2A4FBF3F86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0" name="矩形 139">
                <a:extLst>
                  <a:ext uri="{FF2B5EF4-FFF2-40B4-BE49-F238E27FC236}">
                    <a16:creationId xmlns:a16="http://schemas.microsoft.com/office/drawing/2014/main" id="{0B3B37D1-81D5-CC4D-508D-96DA860DE8C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2" name="组合 121">
              <a:extLst>
                <a:ext uri="{FF2B5EF4-FFF2-40B4-BE49-F238E27FC236}">
                  <a16:creationId xmlns:a16="http://schemas.microsoft.com/office/drawing/2014/main" id="{80C5DE26-5B3D-75CB-2BA8-3077A6F5B89E}"/>
                </a:ext>
              </a:extLst>
            </p:cNvPr>
            <p:cNvGrpSpPr/>
            <p:nvPr/>
          </p:nvGrpSpPr>
          <p:grpSpPr>
            <a:xfrm>
              <a:off x="4552269" y="4769849"/>
              <a:ext cx="129540" cy="125730"/>
              <a:chOff x="4640580" y="4271010"/>
              <a:chExt cx="129540" cy="125730"/>
            </a:xfrm>
          </p:grpSpPr>
          <p:sp>
            <p:nvSpPr>
              <p:cNvPr id="137" name="矩形 136">
                <a:extLst>
                  <a:ext uri="{FF2B5EF4-FFF2-40B4-BE49-F238E27FC236}">
                    <a16:creationId xmlns:a16="http://schemas.microsoft.com/office/drawing/2014/main" id="{D5E3F610-DCFB-E711-5D3F-5A3B86BDE1A3}"/>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8" name="矩形 137">
                <a:extLst>
                  <a:ext uri="{FF2B5EF4-FFF2-40B4-BE49-F238E27FC236}">
                    <a16:creationId xmlns:a16="http://schemas.microsoft.com/office/drawing/2014/main" id="{CBF6E70C-05E6-82B8-ADB2-295D16188E2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3" name="组合 122">
              <a:extLst>
                <a:ext uri="{FF2B5EF4-FFF2-40B4-BE49-F238E27FC236}">
                  <a16:creationId xmlns:a16="http://schemas.microsoft.com/office/drawing/2014/main" id="{C2636C2D-0E36-E02C-8494-8CE8678FC4D0}"/>
                </a:ext>
              </a:extLst>
            </p:cNvPr>
            <p:cNvGrpSpPr/>
            <p:nvPr/>
          </p:nvGrpSpPr>
          <p:grpSpPr>
            <a:xfrm>
              <a:off x="4740183" y="4769849"/>
              <a:ext cx="129540" cy="125730"/>
              <a:chOff x="4640580" y="4271010"/>
              <a:chExt cx="129540" cy="125730"/>
            </a:xfrm>
          </p:grpSpPr>
          <p:sp>
            <p:nvSpPr>
              <p:cNvPr id="135" name="矩形 134">
                <a:extLst>
                  <a:ext uri="{FF2B5EF4-FFF2-40B4-BE49-F238E27FC236}">
                    <a16:creationId xmlns:a16="http://schemas.microsoft.com/office/drawing/2014/main" id="{B512B949-80CA-3A00-4330-E157C970C67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6" name="矩形 135">
                <a:extLst>
                  <a:ext uri="{FF2B5EF4-FFF2-40B4-BE49-F238E27FC236}">
                    <a16:creationId xmlns:a16="http://schemas.microsoft.com/office/drawing/2014/main" id="{52B4A766-44E7-164D-07B8-400781FDFC8A}"/>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4" name="组合 123">
              <a:extLst>
                <a:ext uri="{FF2B5EF4-FFF2-40B4-BE49-F238E27FC236}">
                  <a16:creationId xmlns:a16="http://schemas.microsoft.com/office/drawing/2014/main" id="{322C0C6E-A37D-3271-93D8-8BCF240A13A2}"/>
                </a:ext>
              </a:extLst>
            </p:cNvPr>
            <p:cNvGrpSpPr/>
            <p:nvPr/>
          </p:nvGrpSpPr>
          <p:grpSpPr>
            <a:xfrm>
              <a:off x="4928097" y="4769849"/>
              <a:ext cx="129540" cy="125730"/>
              <a:chOff x="4640580" y="4271010"/>
              <a:chExt cx="129540" cy="125730"/>
            </a:xfrm>
          </p:grpSpPr>
          <p:sp>
            <p:nvSpPr>
              <p:cNvPr id="133" name="矩形 132">
                <a:extLst>
                  <a:ext uri="{FF2B5EF4-FFF2-40B4-BE49-F238E27FC236}">
                    <a16:creationId xmlns:a16="http://schemas.microsoft.com/office/drawing/2014/main" id="{A35F5D4E-7246-C778-405F-ABFB2FA3663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4" name="矩形 133">
                <a:extLst>
                  <a:ext uri="{FF2B5EF4-FFF2-40B4-BE49-F238E27FC236}">
                    <a16:creationId xmlns:a16="http://schemas.microsoft.com/office/drawing/2014/main" id="{1E9FF7B1-8260-BDC3-CB8A-44B0854A069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25" name="矩形 124">
              <a:extLst>
                <a:ext uri="{FF2B5EF4-FFF2-40B4-BE49-F238E27FC236}">
                  <a16:creationId xmlns:a16="http://schemas.microsoft.com/office/drawing/2014/main" id="{A5040A87-DCC0-080D-399D-6E0BFC0A9FD2}"/>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6" name="矩形 125">
              <a:extLst>
                <a:ext uri="{FF2B5EF4-FFF2-40B4-BE49-F238E27FC236}">
                  <a16:creationId xmlns:a16="http://schemas.microsoft.com/office/drawing/2014/main" id="{35930CA9-7CDF-C71B-DD2F-443C56354C6A}"/>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7" name="矩形 126">
              <a:extLst>
                <a:ext uri="{FF2B5EF4-FFF2-40B4-BE49-F238E27FC236}">
                  <a16:creationId xmlns:a16="http://schemas.microsoft.com/office/drawing/2014/main" id="{2BE26139-9F28-A492-3270-31FA2B619C6E}"/>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8" name="流程图: 手动操作 127">
              <a:extLst>
                <a:ext uri="{FF2B5EF4-FFF2-40B4-BE49-F238E27FC236}">
                  <a16:creationId xmlns:a16="http://schemas.microsoft.com/office/drawing/2014/main" id="{E354BED5-9591-37A5-B691-F389DC41FB5E}"/>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9" name="圆柱体 128">
              <a:extLst>
                <a:ext uri="{FF2B5EF4-FFF2-40B4-BE49-F238E27FC236}">
                  <a16:creationId xmlns:a16="http://schemas.microsoft.com/office/drawing/2014/main" id="{F9DFDB15-AFF9-FA4D-E4CB-8736420775E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0" name="圆柱体 129">
              <a:extLst>
                <a:ext uri="{FF2B5EF4-FFF2-40B4-BE49-F238E27FC236}">
                  <a16:creationId xmlns:a16="http://schemas.microsoft.com/office/drawing/2014/main" id="{DEFA62EB-9758-CCB1-DD98-E8A58DC8DA0D}"/>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1" name="圆柱体 130">
              <a:extLst>
                <a:ext uri="{FF2B5EF4-FFF2-40B4-BE49-F238E27FC236}">
                  <a16:creationId xmlns:a16="http://schemas.microsoft.com/office/drawing/2014/main" id="{B070527E-0074-C683-49E4-5D8AE28585C1}"/>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2" name="圆柱体 131">
              <a:extLst>
                <a:ext uri="{FF2B5EF4-FFF2-40B4-BE49-F238E27FC236}">
                  <a16:creationId xmlns:a16="http://schemas.microsoft.com/office/drawing/2014/main" id="{51F0B29B-3085-1957-EEFA-A70D359E5C9E}"/>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1" name="组合 140">
            <a:extLst>
              <a:ext uri="{FF2B5EF4-FFF2-40B4-BE49-F238E27FC236}">
                <a16:creationId xmlns:a16="http://schemas.microsoft.com/office/drawing/2014/main" id="{881ED295-E282-E8BB-6049-836FA7A0AC11}"/>
              </a:ext>
            </a:extLst>
          </p:cNvPr>
          <p:cNvGrpSpPr/>
          <p:nvPr/>
        </p:nvGrpSpPr>
        <p:grpSpPr>
          <a:xfrm>
            <a:off x="108836" y="5101037"/>
            <a:ext cx="904012" cy="1241517"/>
            <a:chOff x="4239488" y="3722370"/>
            <a:chExt cx="904012" cy="1241517"/>
          </a:xfrm>
        </p:grpSpPr>
        <p:sp>
          <p:nvSpPr>
            <p:cNvPr id="142" name="矩形 141">
              <a:extLst>
                <a:ext uri="{FF2B5EF4-FFF2-40B4-BE49-F238E27FC236}">
                  <a16:creationId xmlns:a16="http://schemas.microsoft.com/office/drawing/2014/main" id="{65E84EA8-07BE-F842-B43C-98761725AA4E}"/>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43" name="组合 142">
              <a:extLst>
                <a:ext uri="{FF2B5EF4-FFF2-40B4-BE49-F238E27FC236}">
                  <a16:creationId xmlns:a16="http://schemas.microsoft.com/office/drawing/2014/main" id="{A9D463AF-9798-C65A-92A5-B4B8CE2D80BA}"/>
                </a:ext>
              </a:extLst>
            </p:cNvPr>
            <p:cNvGrpSpPr/>
            <p:nvPr/>
          </p:nvGrpSpPr>
          <p:grpSpPr>
            <a:xfrm>
              <a:off x="4364355" y="4769849"/>
              <a:ext cx="129540" cy="125730"/>
              <a:chOff x="4640580" y="4271010"/>
              <a:chExt cx="129540" cy="125730"/>
            </a:xfrm>
          </p:grpSpPr>
          <p:sp>
            <p:nvSpPr>
              <p:cNvPr id="161" name="矩形 160">
                <a:extLst>
                  <a:ext uri="{FF2B5EF4-FFF2-40B4-BE49-F238E27FC236}">
                    <a16:creationId xmlns:a16="http://schemas.microsoft.com/office/drawing/2014/main" id="{873EDCDC-8B2B-63E2-00B3-6B7C2E8FDC81}"/>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2" name="矩形 161">
                <a:extLst>
                  <a:ext uri="{FF2B5EF4-FFF2-40B4-BE49-F238E27FC236}">
                    <a16:creationId xmlns:a16="http://schemas.microsoft.com/office/drawing/2014/main" id="{EC6397F5-A4C3-4905-9C96-3ABEF5890F12}"/>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4" name="组合 143">
              <a:extLst>
                <a:ext uri="{FF2B5EF4-FFF2-40B4-BE49-F238E27FC236}">
                  <a16:creationId xmlns:a16="http://schemas.microsoft.com/office/drawing/2014/main" id="{D2142DBE-0235-629D-E1B8-1152A3C1D52C}"/>
                </a:ext>
              </a:extLst>
            </p:cNvPr>
            <p:cNvGrpSpPr/>
            <p:nvPr/>
          </p:nvGrpSpPr>
          <p:grpSpPr>
            <a:xfrm>
              <a:off x="4552269" y="4769849"/>
              <a:ext cx="129540" cy="125730"/>
              <a:chOff x="4640580" y="4271010"/>
              <a:chExt cx="129540" cy="125730"/>
            </a:xfrm>
          </p:grpSpPr>
          <p:sp>
            <p:nvSpPr>
              <p:cNvPr id="159" name="矩形 158">
                <a:extLst>
                  <a:ext uri="{FF2B5EF4-FFF2-40B4-BE49-F238E27FC236}">
                    <a16:creationId xmlns:a16="http://schemas.microsoft.com/office/drawing/2014/main" id="{9985376D-9221-0E50-5D65-CAFA075FA56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0" name="矩形 159">
                <a:extLst>
                  <a:ext uri="{FF2B5EF4-FFF2-40B4-BE49-F238E27FC236}">
                    <a16:creationId xmlns:a16="http://schemas.microsoft.com/office/drawing/2014/main" id="{52F51238-9097-24FB-B914-9F613C94499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5" name="组合 144">
              <a:extLst>
                <a:ext uri="{FF2B5EF4-FFF2-40B4-BE49-F238E27FC236}">
                  <a16:creationId xmlns:a16="http://schemas.microsoft.com/office/drawing/2014/main" id="{A70B0AF3-3D87-28EE-9AE6-422DEA2B5637}"/>
                </a:ext>
              </a:extLst>
            </p:cNvPr>
            <p:cNvGrpSpPr/>
            <p:nvPr/>
          </p:nvGrpSpPr>
          <p:grpSpPr>
            <a:xfrm>
              <a:off x="4740183" y="4769849"/>
              <a:ext cx="129540" cy="125730"/>
              <a:chOff x="4640580" y="4271010"/>
              <a:chExt cx="129540" cy="125730"/>
            </a:xfrm>
          </p:grpSpPr>
          <p:sp>
            <p:nvSpPr>
              <p:cNvPr id="157" name="矩形 156">
                <a:extLst>
                  <a:ext uri="{FF2B5EF4-FFF2-40B4-BE49-F238E27FC236}">
                    <a16:creationId xmlns:a16="http://schemas.microsoft.com/office/drawing/2014/main" id="{49EEE19C-2409-285E-5099-E2486870DA45}"/>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8" name="矩形 157">
                <a:extLst>
                  <a:ext uri="{FF2B5EF4-FFF2-40B4-BE49-F238E27FC236}">
                    <a16:creationId xmlns:a16="http://schemas.microsoft.com/office/drawing/2014/main" id="{E0DA3613-E862-E4A1-47A5-514F4330A5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6" name="组合 145">
              <a:extLst>
                <a:ext uri="{FF2B5EF4-FFF2-40B4-BE49-F238E27FC236}">
                  <a16:creationId xmlns:a16="http://schemas.microsoft.com/office/drawing/2014/main" id="{2601D3C2-12E5-DEBE-6596-64CE963D028E}"/>
                </a:ext>
              </a:extLst>
            </p:cNvPr>
            <p:cNvGrpSpPr/>
            <p:nvPr/>
          </p:nvGrpSpPr>
          <p:grpSpPr>
            <a:xfrm>
              <a:off x="4928097" y="4769849"/>
              <a:ext cx="129540" cy="125730"/>
              <a:chOff x="4640580" y="4271010"/>
              <a:chExt cx="129540" cy="125730"/>
            </a:xfrm>
          </p:grpSpPr>
          <p:sp>
            <p:nvSpPr>
              <p:cNvPr id="155" name="矩形 154">
                <a:extLst>
                  <a:ext uri="{FF2B5EF4-FFF2-40B4-BE49-F238E27FC236}">
                    <a16:creationId xmlns:a16="http://schemas.microsoft.com/office/drawing/2014/main" id="{7FD6B7CB-5C60-7046-4AEA-F2C9C51DF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6" name="矩形 155">
                <a:extLst>
                  <a:ext uri="{FF2B5EF4-FFF2-40B4-BE49-F238E27FC236}">
                    <a16:creationId xmlns:a16="http://schemas.microsoft.com/office/drawing/2014/main" id="{C0DAAB05-B73A-0B80-F9E0-BE0D16E9BC59}"/>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47" name="矩形 146">
              <a:extLst>
                <a:ext uri="{FF2B5EF4-FFF2-40B4-BE49-F238E27FC236}">
                  <a16:creationId xmlns:a16="http://schemas.microsoft.com/office/drawing/2014/main" id="{F0EC4AE2-6AB5-BEF9-1F0E-E6ED7B8BB801}"/>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8" name="矩形 147">
              <a:extLst>
                <a:ext uri="{FF2B5EF4-FFF2-40B4-BE49-F238E27FC236}">
                  <a16:creationId xmlns:a16="http://schemas.microsoft.com/office/drawing/2014/main" id="{0465F20D-BDB4-7184-4B43-D0B0A3110861}"/>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9" name="矩形 148">
              <a:extLst>
                <a:ext uri="{FF2B5EF4-FFF2-40B4-BE49-F238E27FC236}">
                  <a16:creationId xmlns:a16="http://schemas.microsoft.com/office/drawing/2014/main" id="{2ED4FDD0-019E-EDE7-AC49-699460E3C669}"/>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0" name="流程图: 手动操作 149">
              <a:extLst>
                <a:ext uri="{FF2B5EF4-FFF2-40B4-BE49-F238E27FC236}">
                  <a16:creationId xmlns:a16="http://schemas.microsoft.com/office/drawing/2014/main" id="{75B24DE3-980B-7AC8-913D-E58541CAE49D}"/>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1" name="圆柱体 150">
              <a:extLst>
                <a:ext uri="{FF2B5EF4-FFF2-40B4-BE49-F238E27FC236}">
                  <a16:creationId xmlns:a16="http://schemas.microsoft.com/office/drawing/2014/main" id="{4583B755-A3D6-129E-AE27-6E5EB1DEF9B2}"/>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2" name="圆柱体 151">
              <a:extLst>
                <a:ext uri="{FF2B5EF4-FFF2-40B4-BE49-F238E27FC236}">
                  <a16:creationId xmlns:a16="http://schemas.microsoft.com/office/drawing/2014/main" id="{B043C250-A317-F000-F1D0-E7425DCB2A13}"/>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3" name="圆柱体 152">
              <a:extLst>
                <a:ext uri="{FF2B5EF4-FFF2-40B4-BE49-F238E27FC236}">
                  <a16:creationId xmlns:a16="http://schemas.microsoft.com/office/drawing/2014/main" id="{33CFC9B1-A3CA-20CC-8F27-233587F0EBDF}"/>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4" name="圆柱体 153">
              <a:extLst>
                <a:ext uri="{FF2B5EF4-FFF2-40B4-BE49-F238E27FC236}">
                  <a16:creationId xmlns:a16="http://schemas.microsoft.com/office/drawing/2014/main" id="{F2E406B0-4538-6E18-571F-18829212136D}"/>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3" name="组合 162">
            <a:extLst>
              <a:ext uri="{FF2B5EF4-FFF2-40B4-BE49-F238E27FC236}">
                <a16:creationId xmlns:a16="http://schemas.microsoft.com/office/drawing/2014/main" id="{F92A3FB3-B4EF-319C-90B3-3DFABCF29627}"/>
              </a:ext>
            </a:extLst>
          </p:cNvPr>
          <p:cNvGrpSpPr/>
          <p:nvPr/>
        </p:nvGrpSpPr>
        <p:grpSpPr>
          <a:xfrm>
            <a:off x="2692378" y="5101037"/>
            <a:ext cx="904012" cy="1241517"/>
            <a:chOff x="4239488" y="3722370"/>
            <a:chExt cx="904012" cy="1241517"/>
          </a:xfrm>
        </p:grpSpPr>
        <p:sp>
          <p:nvSpPr>
            <p:cNvPr id="164" name="矩形 163">
              <a:extLst>
                <a:ext uri="{FF2B5EF4-FFF2-40B4-BE49-F238E27FC236}">
                  <a16:creationId xmlns:a16="http://schemas.microsoft.com/office/drawing/2014/main" id="{700AF830-6425-37AC-5448-E958993334B2}"/>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65" name="组合 164">
              <a:extLst>
                <a:ext uri="{FF2B5EF4-FFF2-40B4-BE49-F238E27FC236}">
                  <a16:creationId xmlns:a16="http://schemas.microsoft.com/office/drawing/2014/main" id="{F0AAE3EB-FB8E-6770-8BFD-CFC847B6ACB1}"/>
                </a:ext>
              </a:extLst>
            </p:cNvPr>
            <p:cNvGrpSpPr/>
            <p:nvPr/>
          </p:nvGrpSpPr>
          <p:grpSpPr>
            <a:xfrm>
              <a:off x="4364355" y="4769849"/>
              <a:ext cx="129540" cy="125730"/>
              <a:chOff x="4640580" y="4271010"/>
              <a:chExt cx="129540" cy="125730"/>
            </a:xfrm>
          </p:grpSpPr>
          <p:sp>
            <p:nvSpPr>
              <p:cNvPr id="183" name="矩形 182">
                <a:extLst>
                  <a:ext uri="{FF2B5EF4-FFF2-40B4-BE49-F238E27FC236}">
                    <a16:creationId xmlns:a16="http://schemas.microsoft.com/office/drawing/2014/main" id="{F697DA48-A532-094B-75C0-640DAA05035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4" name="矩形 183">
                <a:extLst>
                  <a:ext uri="{FF2B5EF4-FFF2-40B4-BE49-F238E27FC236}">
                    <a16:creationId xmlns:a16="http://schemas.microsoft.com/office/drawing/2014/main" id="{7DF77B86-C4FC-A885-5818-79A746F83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6" name="组合 165">
              <a:extLst>
                <a:ext uri="{FF2B5EF4-FFF2-40B4-BE49-F238E27FC236}">
                  <a16:creationId xmlns:a16="http://schemas.microsoft.com/office/drawing/2014/main" id="{88657AC9-5FE3-F745-B99E-90A3A428659B}"/>
                </a:ext>
              </a:extLst>
            </p:cNvPr>
            <p:cNvGrpSpPr/>
            <p:nvPr/>
          </p:nvGrpSpPr>
          <p:grpSpPr>
            <a:xfrm>
              <a:off x="4552269" y="4769849"/>
              <a:ext cx="129540" cy="125730"/>
              <a:chOff x="4640580" y="4271010"/>
              <a:chExt cx="129540" cy="125730"/>
            </a:xfrm>
          </p:grpSpPr>
          <p:sp>
            <p:nvSpPr>
              <p:cNvPr id="181" name="矩形 180">
                <a:extLst>
                  <a:ext uri="{FF2B5EF4-FFF2-40B4-BE49-F238E27FC236}">
                    <a16:creationId xmlns:a16="http://schemas.microsoft.com/office/drawing/2014/main" id="{72B36AD8-A4E2-B03E-0005-B5771D937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2" name="矩形 181">
                <a:extLst>
                  <a:ext uri="{FF2B5EF4-FFF2-40B4-BE49-F238E27FC236}">
                    <a16:creationId xmlns:a16="http://schemas.microsoft.com/office/drawing/2014/main" id="{B571C4B6-1444-548E-39C5-CBBCD9AC2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7" name="组合 166">
              <a:extLst>
                <a:ext uri="{FF2B5EF4-FFF2-40B4-BE49-F238E27FC236}">
                  <a16:creationId xmlns:a16="http://schemas.microsoft.com/office/drawing/2014/main" id="{67C3C805-879F-6084-BD10-8161030E6E4A}"/>
                </a:ext>
              </a:extLst>
            </p:cNvPr>
            <p:cNvGrpSpPr/>
            <p:nvPr/>
          </p:nvGrpSpPr>
          <p:grpSpPr>
            <a:xfrm>
              <a:off x="4740183" y="4769849"/>
              <a:ext cx="129540" cy="125730"/>
              <a:chOff x="4640580" y="4271010"/>
              <a:chExt cx="129540" cy="125730"/>
            </a:xfrm>
          </p:grpSpPr>
          <p:sp>
            <p:nvSpPr>
              <p:cNvPr id="179" name="矩形 178">
                <a:extLst>
                  <a:ext uri="{FF2B5EF4-FFF2-40B4-BE49-F238E27FC236}">
                    <a16:creationId xmlns:a16="http://schemas.microsoft.com/office/drawing/2014/main" id="{8DD10807-B6B0-1187-D5BC-51FE603EFE4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0" name="矩形 179">
                <a:extLst>
                  <a:ext uri="{FF2B5EF4-FFF2-40B4-BE49-F238E27FC236}">
                    <a16:creationId xmlns:a16="http://schemas.microsoft.com/office/drawing/2014/main" id="{CF77BCAE-7711-1BF0-5CCD-50215FD199C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8" name="组合 167">
              <a:extLst>
                <a:ext uri="{FF2B5EF4-FFF2-40B4-BE49-F238E27FC236}">
                  <a16:creationId xmlns:a16="http://schemas.microsoft.com/office/drawing/2014/main" id="{2B2D7AC9-FB28-1FEE-72D6-69E647B8D313}"/>
                </a:ext>
              </a:extLst>
            </p:cNvPr>
            <p:cNvGrpSpPr/>
            <p:nvPr/>
          </p:nvGrpSpPr>
          <p:grpSpPr>
            <a:xfrm>
              <a:off x="4928097" y="4769849"/>
              <a:ext cx="129540" cy="125730"/>
              <a:chOff x="4640580" y="4271010"/>
              <a:chExt cx="129540" cy="125730"/>
            </a:xfrm>
          </p:grpSpPr>
          <p:sp>
            <p:nvSpPr>
              <p:cNvPr id="177" name="矩形 176">
                <a:extLst>
                  <a:ext uri="{FF2B5EF4-FFF2-40B4-BE49-F238E27FC236}">
                    <a16:creationId xmlns:a16="http://schemas.microsoft.com/office/drawing/2014/main" id="{14BAAEFB-AD98-9DBC-5B42-5E803B0B49FB}"/>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8" name="矩形 177">
                <a:extLst>
                  <a:ext uri="{FF2B5EF4-FFF2-40B4-BE49-F238E27FC236}">
                    <a16:creationId xmlns:a16="http://schemas.microsoft.com/office/drawing/2014/main" id="{2A6984A0-0CCC-F21D-0AD0-DC0C72D740A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69" name="矩形 168">
              <a:extLst>
                <a:ext uri="{FF2B5EF4-FFF2-40B4-BE49-F238E27FC236}">
                  <a16:creationId xmlns:a16="http://schemas.microsoft.com/office/drawing/2014/main" id="{C159366E-E893-527F-D527-5AB02FE7934C}"/>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0" name="矩形 169">
              <a:extLst>
                <a:ext uri="{FF2B5EF4-FFF2-40B4-BE49-F238E27FC236}">
                  <a16:creationId xmlns:a16="http://schemas.microsoft.com/office/drawing/2014/main" id="{6B8A9B6B-4FD3-C24E-16DF-123901CDD154}"/>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1" name="矩形 170">
              <a:extLst>
                <a:ext uri="{FF2B5EF4-FFF2-40B4-BE49-F238E27FC236}">
                  <a16:creationId xmlns:a16="http://schemas.microsoft.com/office/drawing/2014/main" id="{E7BFB75D-1E00-0C4C-5313-FBA4CD3FEEC2}"/>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2" name="流程图: 手动操作 171">
              <a:extLst>
                <a:ext uri="{FF2B5EF4-FFF2-40B4-BE49-F238E27FC236}">
                  <a16:creationId xmlns:a16="http://schemas.microsoft.com/office/drawing/2014/main" id="{51E798C2-BDDC-AD2E-B975-110F3D61EA6C}"/>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3" name="圆柱体 172">
              <a:extLst>
                <a:ext uri="{FF2B5EF4-FFF2-40B4-BE49-F238E27FC236}">
                  <a16:creationId xmlns:a16="http://schemas.microsoft.com/office/drawing/2014/main" id="{876A7118-9AB3-6907-4A11-D6312D23698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4" name="圆柱体 173">
              <a:extLst>
                <a:ext uri="{FF2B5EF4-FFF2-40B4-BE49-F238E27FC236}">
                  <a16:creationId xmlns:a16="http://schemas.microsoft.com/office/drawing/2014/main" id="{6F4E1D12-7280-BCE0-5009-0919D18F8B3C}"/>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5" name="圆柱体 174">
              <a:extLst>
                <a:ext uri="{FF2B5EF4-FFF2-40B4-BE49-F238E27FC236}">
                  <a16:creationId xmlns:a16="http://schemas.microsoft.com/office/drawing/2014/main" id="{E947B89D-9A77-3438-AEE9-F747EA6DC5B0}"/>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6" name="圆柱体 175">
              <a:extLst>
                <a:ext uri="{FF2B5EF4-FFF2-40B4-BE49-F238E27FC236}">
                  <a16:creationId xmlns:a16="http://schemas.microsoft.com/office/drawing/2014/main" id="{553476C5-62BA-1FE2-90AA-DAB597202E61}"/>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185" name="直接连接符 184">
            <a:extLst>
              <a:ext uri="{FF2B5EF4-FFF2-40B4-BE49-F238E27FC236}">
                <a16:creationId xmlns:a16="http://schemas.microsoft.com/office/drawing/2014/main" id="{E13FBDAB-AC1B-7617-93FB-891F7F1E3C3C}"/>
              </a:ext>
            </a:extLst>
          </p:cNvPr>
          <p:cNvCxnSpPr>
            <a:cxnSpLocks/>
            <a:stCxn id="153" idx="1"/>
            <a:endCxn id="129" idx="1"/>
          </p:cNvCxnSpPr>
          <p:nvPr/>
        </p:nvCxnSpPr>
        <p:spPr>
          <a:xfrm flipH="1" flipV="1">
            <a:off x="360042" y="4149489"/>
            <a:ext cx="55247" cy="976856"/>
          </a:xfrm>
          <a:prstGeom prst="line">
            <a:avLst/>
          </a:prstGeom>
          <a:noFill/>
          <a:ln w="38100" cap="flat" cmpd="sng" algn="ctr">
            <a:solidFill>
              <a:sysClr val="windowText" lastClr="000000"/>
            </a:solidFill>
            <a:prstDash val="solid"/>
            <a:miter lim="800000"/>
          </a:ln>
          <a:effectLst/>
        </p:spPr>
      </p:cxnSp>
      <p:grpSp>
        <p:nvGrpSpPr>
          <p:cNvPr id="186" name="组合 185">
            <a:extLst>
              <a:ext uri="{FF2B5EF4-FFF2-40B4-BE49-F238E27FC236}">
                <a16:creationId xmlns:a16="http://schemas.microsoft.com/office/drawing/2014/main" id="{95D63F80-3507-D9D9-40CF-A715B086E29F}"/>
              </a:ext>
            </a:extLst>
          </p:cNvPr>
          <p:cNvGrpSpPr/>
          <p:nvPr/>
        </p:nvGrpSpPr>
        <p:grpSpPr>
          <a:xfrm>
            <a:off x="2653165" y="3183653"/>
            <a:ext cx="904012" cy="1241517"/>
            <a:chOff x="4239488" y="3722370"/>
            <a:chExt cx="904012" cy="1241517"/>
          </a:xfrm>
        </p:grpSpPr>
        <p:sp>
          <p:nvSpPr>
            <p:cNvPr id="187" name="矩形 186">
              <a:extLst>
                <a:ext uri="{FF2B5EF4-FFF2-40B4-BE49-F238E27FC236}">
                  <a16:creationId xmlns:a16="http://schemas.microsoft.com/office/drawing/2014/main" id="{DB80A37E-4019-C74C-34A3-1CC71E674DDF}"/>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88" name="组合 187">
              <a:extLst>
                <a:ext uri="{FF2B5EF4-FFF2-40B4-BE49-F238E27FC236}">
                  <a16:creationId xmlns:a16="http://schemas.microsoft.com/office/drawing/2014/main" id="{8C25E53F-1FFA-B35B-8AB9-7A6A0A6BF3C9}"/>
                </a:ext>
              </a:extLst>
            </p:cNvPr>
            <p:cNvGrpSpPr/>
            <p:nvPr/>
          </p:nvGrpSpPr>
          <p:grpSpPr>
            <a:xfrm>
              <a:off x="4364355" y="4769849"/>
              <a:ext cx="129540" cy="125730"/>
              <a:chOff x="4640580" y="4271010"/>
              <a:chExt cx="129540" cy="125730"/>
            </a:xfrm>
          </p:grpSpPr>
          <p:sp>
            <p:nvSpPr>
              <p:cNvPr id="206" name="矩形 205">
                <a:extLst>
                  <a:ext uri="{FF2B5EF4-FFF2-40B4-BE49-F238E27FC236}">
                    <a16:creationId xmlns:a16="http://schemas.microsoft.com/office/drawing/2014/main" id="{099C4AB3-AD70-8BB0-BE23-DA973702D7C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7" name="矩形 206">
                <a:extLst>
                  <a:ext uri="{FF2B5EF4-FFF2-40B4-BE49-F238E27FC236}">
                    <a16:creationId xmlns:a16="http://schemas.microsoft.com/office/drawing/2014/main" id="{0A892F41-6125-87C6-271A-ECDC441E6F88}"/>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9" name="组合 188">
              <a:extLst>
                <a:ext uri="{FF2B5EF4-FFF2-40B4-BE49-F238E27FC236}">
                  <a16:creationId xmlns:a16="http://schemas.microsoft.com/office/drawing/2014/main" id="{1073A027-668A-0DCA-F643-FD6D6785C717}"/>
                </a:ext>
              </a:extLst>
            </p:cNvPr>
            <p:cNvGrpSpPr/>
            <p:nvPr/>
          </p:nvGrpSpPr>
          <p:grpSpPr>
            <a:xfrm>
              <a:off x="4552269" y="4769849"/>
              <a:ext cx="129540" cy="125730"/>
              <a:chOff x="4640580" y="4271010"/>
              <a:chExt cx="129540" cy="125730"/>
            </a:xfrm>
          </p:grpSpPr>
          <p:sp>
            <p:nvSpPr>
              <p:cNvPr id="204" name="矩形 203">
                <a:extLst>
                  <a:ext uri="{FF2B5EF4-FFF2-40B4-BE49-F238E27FC236}">
                    <a16:creationId xmlns:a16="http://schemas.microsoft.com/office/drawing/2014/main" id="{8D7850C1-A046-6CE2-9776-B00B03C888B4}"/>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5" name="矩形 204">
                <a:extLst>
                  <a:ext uri="{FF2B5EF4-FFF2-40B4-BE49-F238E27FC236}">
                    <a16:creationId xmlns:a16="http://schemas.microsoft.com/office/drawing/2014/main" id="{F948B97E-2C83-C767-82E4-44E0DAEBDB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0" name="组合 189">
              <a:extLst>
                <a:ext uri="{FF2B5EF4-FFF2-40B4-BE49-F238E27FC236}">
                  <a16:creationId xmlns:a16="http://schemas.microsoft.com/office/drawing/2014/main" id="{DD5EB925-5331-1AA1-271C-0E020FCA2490}"/>
                </a:ext>
              </a:extLst>
            </p:cNvPr>
            <p:cNvGrpSpPr/>
            <p:nvPr/>
          </p:nvGrpSpPr>
          <p:grpSpPr>
            <a:xfrm>
              <a:off x="4740183" y="4769849"/>
              <a:ext cx="129540" cy="125730"/>
              <a:chOff x="4640580" y="4271010"/>
              <a:chExt cx="129540" cy="125730"/>
            </a:xfrm>
          </p:grpSpPr>
          <p:sp>
            <p:nvSpPr>
              <p:cNvPr id="202" name="矩形 201">
                <a:extLst>
                  <a:ext uri="{FF2B5EF4-FFF2-40B4-BE49-F238E27FC236}">
                    <a16:creationId xmlns:a16="http://schemas.microsoft.com/office/drawing/2014/main" id="{2FE05498-F853-9DF3-0579-08A528C1D51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3" name="矩形 202">
                <a:extLst>
                  <a:ext uri="{FF2B5EF4-FFF2-40B4-BE49-F238E27FC236}">
                    <a16:creationId xmlns:a16="http://schemas.microsoft.com/office/drawing/2014/main" id="{D5C48C37-2AB4-36E5-684F-233510B4D0D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1" name="组合 190">
              <a:extLst>
                <a:ext uri="{FF2B5EF4-FFF2-40B4-BE49-F238E27FC236}">
                  <a16:creationId xmlns:a16="http://schemas.microsoft.com/office/drawing/2014/main" id="{1124CD30-16FF-AD56-5395-4BB4D78D72E9}"/>
                </a:ext>
              </a:extLst>
            </p:cNvPr>
            <p:cNvGrpSpPr/>
            <p:nvPr/>
          </p:nvGrpSpPr>
          <p:grpSpPr>
            <a:xfrm>
              <a:off x="4928097" y="4769849"/>
              <a:ext cx="129540" cy="125730"/>
              <a:chOff x="4640580" y="4271010"/>
              <a:chExt cx="129540" cy="125730"/>
            </a:xfrm>
          </p:grpSpPr>
          <p:sp>
            <p:nvSpPr>
              <p:cNvPr id="200" name="矩形 199">
                <a:extLst>
                  <a:ext uri="{FF2B5EF4-FFF2-40B4-BE49-F238E27FC236}">
                    <a16:creationId xmlns:a16="http://schemas.microsoft.com/office/drawing/2014/main" id="{862F8E7D-7588-999B-BE9D-FCF45F41BB8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1" name="矩形 200">
                <a:extLst>
                  <a:ext uri="{FF2B5EF4-FFF2-40B4-BE49-F238E27FC236}">
                    <a16:creationId xmlns:a16="http://schemas.microsoft.com/office/drawing/2014/main" id="{8CA71D4D-496F-38DE-E7B1-A04516A7060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92" name="矩形 191">
              <a:extLst>
                <a:ext uri="{FF2B5EF4-FFF2-40B4-BE49-F238E27FC236}">
                  <a16:creationId xmlns:a16="http://schemas.microsoft.com/office/drawing/2014/main" id="{8053C2CE-9638-77EC-7522-D9D6F8CB7A6B}"/>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3" name="矩形 192">
              <a:extLst>
                <a:ext uri="{FF2B5EF4-FFF2-40B4-BE49-F238E27FC236}">
                  <a16:creationId xmlns:a16="http://schemas.microsoft.com/office/drawing/2014/main" id="{4C513C1E-7DFB-E5EE-7766-8CFB6526EE65}"/>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4" name="矩形 193">
              <a:extLst>
                <a:ext uri="{FF2B5EF4-FFF2-40B4-BE49-F238E27FC236}">
                  <a16:creationId xmlns:a16="http://schemas.microsoft.com/office/drawing/2014/main" id="{957A5F19-77BC-33B8-28E7-6BE1F07D2B8A}"/>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5" name="流程图: 手动操作 194">
              <a:extLst>
                <a:ext uri="{FF2B5EF4-FFF2-40B4-BE49-F238E27FC236}">
                  <a16:creationId xmlns:a16="http://schemas.microsoft.com/office/drawing/2014/main" id="{A588F7BA-1286-E9BD-9970-5BD61DFD3E56}"/>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6" name="圆柱体 195">
              <a:extLst>
                <a:ext uri="{FF2B5EF4-FFF2-40B4-BE49-F238E27FC236}">
                  <a16:creationId xmlns:a16="http://schemas.microsoft.com/office/drawing/2014/main" id="{2CC5310C-6C18-0572-B95A-404FC994132B}"/>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7" name="圆柱体 196">
              <a:extLst>
                <a:ext uri="{FF2B5EF4-FFF2-40B4-BE49-F238E27FC236}">
                  <a16:creationId xmlns:a16="http://schemas.microsoft.com/office/drawing/2014/main" id="{52C9C257-228B-5CC6-F6F3-64EB4122156B}"/>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8" name="圆柱体 197">
              <a:extLst>
                <a:ext uri="{FF2B5EF4-FFF2-40B4-BE49-F238E27FC236}">
                  <a16:creationId xmlns:a16="http://schemas.microsoft.com/office/drawing/2014/main" id="{EFDD3B94-EA5D-E96E-C4D5-91A959D83CD3}"/>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9" name="圆柱体 198">
              <a:extLst>
                <a:ext uri="{FF2B5EF4-FFF2-40B4-BE49-F238E27FC236}">
                  <a16:creationId xmlns:a16="http://schemas.microsoft.com/office/drawing/2014/main" id="{28D1A7CB-3142-3A2D-5B06-F7C633C90B0C}"/>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208" name="直接连接符 207">
            <a:extLst>
              <a:ext uri="{FF2B5EF4-FFF2-40B4-BE49-F238E27FC236}">
                <a16:creationId xmlns:a16="http://schemas.microsoft.com/office/drawing/2014/main" id="{947F9CB9-2BF7-016A-A8C6-88478A3363CB}"/>
              </a:ext>
            </a:extLst>
          </p:cNvPr>
          <p:cNvCxnSpPr>
            <a:cxnSpLocks/>
            <a:stCxn id="154" idx="1"/>
            <a:endCxn id="196" idx="1"/>
          </p:cNvCxnSpPr>
          <p:nvPr/>
        </p:nvCxnSpPr>
        <p:spPr>
          <a:xfrm flipV="1">
            <a:off x="695933" y="4149489"/>
            <a:ext cx="2208441" cy="976856"/>
          </a:xfrm>
          <a:prstGeom prst="line">
            <a:avLst/>
          </a:prstGeom>
          <a:noFill/>
          <a:ln w="38100" cap="flat" cmpd="sng" algn="ctr">
            <a:solidFill>
              <a:sysClr val="windowText" lastClr="000000"/>
            </a:solidFill>
            <a:prstDash val="solid"/>
            <a:miter lim="800000"/>
          </a:ln>
          <a:effectLst/>
        </p:spPr>
      </p:cxnSp>
      <p:cxnSp>
        <p:nvCxnSpPr>
          <p:cNvPr id="209" name="直接连接符 208">
            <a:extLst>
              <a:ext uri="{FF2B5EF4-FFF2-40B4-BE49-F238E27FC236}">
                <a16:creationId xmlns:a16="http://schemas.microsoft.com/office/drawing/2014/main" id="{305016BB-E87E-393C-2A7F-53AE31717827}"/>
              </a:ext>
            </a:extLst>
          </p:cNvPr>
          <p:cNvCxnSpPr>
            <a:cxnSpLocks/>
            <a:stCxn id="175" idx="1"/>
            <a:endCxn id="130" idx="1"/>
          </p:cNvCxnSpPr>
          <p:nvPr/>
        </p:nvCxnSpPr>
        <p:spPr>
          <a:xfrm flipH="1" flipV="1">
            <a:off x="760701" y="4149489"/>
            <a:ext cx="2238130" cy="976856"/>
          </a:xfrm>
          <a:prstGeom prst="line">
            <a:avLst/>
          </a:prstGeom>
          <a:noFill/>
          <a:ln w="38100" cap="flat" cmpd="sng" algn="ctr">
            <a:solidFill>
              <a:sysClr val="windowText" lastClr="000000"/>
            </a:solidFill>
            <a:prstDash val="solid"/>
            <a:miter lim="800000"/>
          </a:ln>
          <a:effectLst/>
        </p:spPr>
      </p:cxnSp>
      <p:cxnSp>
        <p:nvCxnSpPr>
          <p:cNvPr id="210" name="直接连接符 209">
            <a:extLst>
              <a:ext uri="{FF2B5EF4-FFF2-40B4-BE49-F238E27FC236}">
                <a16:creationId xmlns:a16="http://schemas.microsoft.com/office/drawing/2014/main" id="{9887E33F-386D-BD2B-DD1F-AFBF110CB8D9}"/>
              </a:ext>
            </a:extLst>
          </p:cNvPr>
          <p:cNvCxnSpPr>
            <a:cxnSpLocks/>
            <a:stCxn id="176" idx="1"/>
            <a:endCxn id="197" idx="1"/>
          </p:cNvCxnSpPr>
          <p:nvPr/>
        </p:nvCxnSpPr>
        <p:spPr>
          <a:xfrm flipV="1">
            <a:off x="3279475" y="4149489"/>
            <a:ext cx="25558" cy="976856"/>
          </a:xfrm>
          <a:prstGeom prst="line">
            <a:avLst/>
          </a:prstGeom>
          <a:noFill/>
          <a:ln w="38100" cap="flat" cmpd="sng" algn="ctr">
            <a:solidFill>
              <a:sysClr val="windowText" lastClr="000000"/>
            </a:solidFill>
            <a:prstDash val="solid"/>
            <a:miter lim="800000"/>
          </a:ln>
          <a:effectLst/>
        </p:spPr>
      </p:cxnSp>
      <p:sp>
        <p:nvSpPr>
          <p:cNvPr id="211" name="矩形 210">
            <a:extLst>
              <a:ext uri="{FF2B5EF4-FFF2-40B4-BE49-F238E27FC236}">
                <a16:creationId xmlns:a16="http://schemas.microsoft.com/office/drawing/2014/main" id="{C0AC33C1-3144-FC52-6883-F1B41F851AD3}"/>
              </a:ext>
            </a:extLst>
          </p:cNvPr>
          <p:cNvSpPr/>
          <p:nvPr/>
        </p:nvSpPr>
        <p:spPr>
          <a:xfrm>
            <a:off x="295157" y="5753116"/>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2" name="矩形 211">
            <a:extLst>
              <a:ext uri="{FF2B5EF4-FFF2-40B4-BE49-F238E27FC236}">
                <a16:creationId xmlns:a16="http://schemas.microsoft.com/office/drawing/2014/main" id="{AC945EC3-4CF8-6C33-343D-E760F5A7BA3F}"/>
              </a:ext>
            </a:extLst>
          </p:cNvPr>
          <p:cNvSpPr/>
          <p:nvPr/>
        </p:nvSpPr>
        <p:spPr>
          <a:xfrm>
            <a:off x="700059" y="5753116"/>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3" name="矩形 212">
            <a:extLst>
              <a:ext uri="{FF2B5EF4-FFF2-40B4-BE49-F238E27FC236}">
                <a16:creationId xmlns:a16="http://schemas.microsoft.com/office/drawing/2014/main" id="{19893646-C62C-9075-C26A-C9841FDBC0B1}"/>
              </a:ext>
            </a:extLst>
          </p:cNvPr>
          <p:cNvSpPr/>
          <p:nvPr/>
        </p:nvSpPr>
        <p:spPr>
          <a:xfrm>
            <a:off x="295157" y="3837037"/>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4" name="矩形 213">
            <a:extLst>
              <a:ext uri="{FF2B5EF4-FFF2-40B4-BE49-F238E27FC236}">
                <a16:creationId xmlns:a16="http://schemas.microsoft.com/office/drawing/2014/main" id="{9F630D29-B80B-3B41-6018-FC15DD12DBDC}"/>
              </a:ext>
            </a:extLst>
          </p:cNvPr>
          <p:cNvSpPr/>
          <p:nvPr/>
        </p:nvSpPr>
        <p:spPr>
          <a:xfrm>
            <a:off x="2884394" y="5746642"/>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pic>
        <p:nvPicPr>
          <p:cNvPr id="215" name="图片 214">
            <a:extLst>
              <a:ext uri="{FF2B5EF4-FFF2-40B4-BE49-F238E27FC236}">
                <a16:creationId xmlns:a16="http://schemas.microsoft.com/office/drawing/2014/main" id="{E6EBB8AC-D804-6FC9-EC82-092C9E27D114}"/>
              </a:ext>
            </a:extLst>
          </p:cNvPr>
          <p:cNvPicPr>
            <a:picLocks noChangeAspect="1"/>
          </p:cNvPicPr>
          <p:nvPr/>
        </p:nvPicPr>
        <p:blipFill rotWithShape="1">
          <a:blip r:embed="rId8"/>
          <a:srcRect l="36331" t="20938" r="35166" b="50000"/>
          <a:stretch/>
        </p:blipFill>
        <p:spPr>
          <a:xfrm rot="16200000">
            <a:off x="469561" y="3529455"/>
            <a:ext cx="211307" cy="304873"/>
          </a:xfrm>
          <a:prstGeom prst="rect">
            <a:avLst/>
          </a:prstGeom>
        </p:spPr>
      </p:pic>
      <p:pic>
        <p:nvPicPr>
          <p:cNvPr id="216" name="图片 215">
            <a:extLst>
              <a:ext uri="{FF2B5EF4-FFF2-40B4-BE49-F238E27FC236}">
                <a16:creationId xmlns:a16="http://schemas.microsoft.com/office/drawing/2014/main" id="{DCC3DC6E-ECE6-943B-6521-D5AB9C3FBEFD}"/>
              </a:ext>
            </a:extLst>
          </p:cNvPr>
          <p:cNvPicPr>
            <a:picLocks noChangeAspect="1"/>
          </p:cNvPicPr>
          <p:nvPr/>
        </p:nvPicPr>
        <p:blipFill rotWithShape="1">
          <a:blip r:embed="rId8"/>
          <a:srcRect l="36331" t="20938" r="35166" b="50000"/>
          <a:stretch/>
        </p:blipFill>
        <p:spPr>
          <a:xfrm rot="16200000">
            <a:off x="3010818" y="3529615"/>
            <a:ext cx="211307" cy="304873"/>
          </a:xfrm>
          <a:prstGeom prst="rect">
            <a:avLst/>
          </a:prstGeom>
        </p:spPr>
      </p:pic>
      <p:pic>
        <p:nvPicPr>
          <p:cNvPr id="217" name="图片 216">
            <a:extLst>
              <a:ext uri="{FF2B5EF4-FFF2-40B4-BE49-F238E27FC236}">
                <a16:creationId xmlns:a16="http://schemas.microsoft.com/office/drawing/2014/main" id="{AAC03C34-2005-7DBD-AEA4-1E4777A7F903}"/>
              </a:ext>
            </a:extLst>
          </p:cNvPr>
          <p:cNvPicPr>
            <a:picLocks noChangeAspect="1"/>
          </p:cNvPicPr>
          <p:nvPr/>
        </p:nvPicPr>
        <p:blipFill rotWithShape="1">
          <a:blip r:embed="rId8"/>
          <a:srcRect l="36331" t="20938" r="35166" b="50000"/>
          <a:stretch/>
        </p:blipFill>
        <p:spPr>
          <a:xfrm rot="16200000">
            <a:off x="469561" y="5450377"/>
            <a:ext cx="211307" cy="304873"/>
          </a:xfrm>
          <a:prstGeom prst="rect">
            <a:avLst/>
          </a:prstGeom>
        </p:spPr>
      </p:pic>
      <p:pic>
        <p:nvPicPr>
          <p:cNvPr id="218" name="图片 217">
            <a:extLst>
              <a:ext uri="{FF2B5EF4-FFF2-40B4-BE49-F238E27FC236}">
                <a16:creationId xmlns:a16="http://schemas.microsoft.com/office/drawing/2014/main" id="{38126FC6-03FA-31D8-A6B8-446AE1CCB683}"/>
              </a:ext>
            </a:extLst>
          </p:cNvPr>
          <p:cNvPicPr>
            <a:picLocks noChangeAspect="1"/>
          </p:cNvPicPr>
          <p:nvPr/>
        </p:nvPicPr>
        <p:blipFill rotWithShape="1">
          <a:blip r:embed="rId8"/>
          <a:srcRect l="36331" t="20938" r="35166" b="50000"/>
          <a:stretch/>
        </p:blipFill>
        <p:spPr>
          <a:xfrm rot="16200000">
            <a:off x="3038728" y="5450377"/>
            <a:ext cx="211307" cy="304873"/>
          </a:xfrm>
          <a:prstGeom prst="rect">
            <a:avLst/>
          </a:prstGeom>
        </p:spPr>
      </p:pic>
      <p:grpSp>
        <p:nvGrpSpPr>
          <p:cNvPr id="219" name="组合 218">
            <a:extLst>
              <a:ext uri="{FF2B5EF4-FFF2-40B4-BE49-F238E27FC236}">
                <a16:creationId xmlns:a16="http://schemas.microsoft.com/office/drawing/2014/main" id="{9E516161-A9FB-5E74-FF01-D5CDF6417538}"/>
              </a:ext>
            </a:extLst>
          </p:cNvPr>
          <p:cNvGrpSpPr/>
          <p:nvPr/>
        </p:nvGrpSpPr>
        <p:grpSpPr>
          <a:xfrm>
            <a:off x="2652439" y="3687279"/>
            <a:ext cx="1696298" cy="1121803"/>
            <a:chOff x="2152966" y="2566104"/>
            <a:chExt cx="1696298" cy="1121803"/>
          </a:xfrm>
        </p:grpSpPr>
        <p:sp>
          <p:nvSpPr>
            <p:cNvPr id="221" name="文本框 220">
              <a:extLst>
                <a:ext uri="{FF2B5EF4-FFF2-40B4-BE49-F238E27FC236}">
                  <a16:creationId xmlns:a16="http://schemas.microsoft.com/office/drawing/2014/main" id="{AD582489-D011-892C-166A-088223102299}"/>
                </a:ext>
              </a:extLst>
            </p:cNvPr>
            <p:cNvSpPr txBox="1"/>
            <p:nvPr/>
          </p:nvSpPr>
          <p:spPr>
            <a:xfrm>
              <a:off x="2152966" y="3380130"/>
              <a:ext cx="169629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highlight>
                    <a:srgbClr val="000080"/>
                  </a:highlight>
                  <a:uLnTx/>
                  <a:uFillTx/>
                  <a:ea typeface="微软雅黑"/>
                  <a:cs typeface="Arial" panose="020B0604020202020204" pitchFamily="34" charset="0"/>
                </a:rPr>
                <a:t>Entity</a:t>
              </a:r>
              <a:r>
                <a:rPr kumimoji="0" lang="en-US" altLang="zh-CN" sz="1400" b="0" i="0" u="none" strike="noStrike" kern="0" cap="none" spc="0" normalizeH="0" baseline="0" noProof="0" dirty="0">
                  <a:ln>
                    <a:noFill/>
                  </a:ln>
                  <a:solidFill>
                    <a:prstClr val="black"/>
                  </a:solidFill>
                  <a:effectLst/>
                  <a:uLnTx/>
                  <a:uFillTx/>
                  <a:ea typeface="微软雅黑"/>
                  <a:cs typeface="Arial" panose="020B0604020202020204" pitchFamily="34" charset="0"/>
                </a:rPr>
                <a:t>: </a:t>
              </a:r>
              <a:r>
                <a:rPr kumimoji="0" lang="en-US" altLang="zh-CN" sz="1400" b="0" i="0" u="none" strike="noStrike" kern="0" cap="none" spc="0" normalizeH="0" baseline="0" noProof="0" dirty="0" err="1">
                  <a:ln>
                    <a:noFill/>
                  </a:ln>
                  <a:solidFill>
                    <a:prstClr val="black"/>
                  </a:solidFill>
                  <a:effectLst/>
                  <a:uLnTx/>
                  <a:uFillTx/>
                  <a:ea typeface="微软雅黑"/>
                  <a:cs typeface="Arial" panose="020B0604020202020204" pitchFamily="34" charset="0"/>
                </a:rPr>
                <a:t>IngressPort</a:t>
              </a:r>
              <a:endParaRPr kumimoji="0" lang="zh-CN" altLang="en-US" sz="1400" b="0" i="0" u="none" strike="noStrike" kern="0" cap="none" spc="0" normalizeH="0" baseline="0" noProof="0" dirty="0">
                <a:ln>
                  <a:noFill/>
                </a:ln>
                <a:solidFill>
                  <a:prstClr val="black"/>
                </a:solidFill>
                <a:effectLst/>
                <a:uLnTx/>
                <a:uFillTx/>
                <a:ea typeface="微软雅黑"/>
                <a:cs typeface="Arial" panose="020B0604020202020204" pitchFamily="34" charset="0"/>
              </a:endParaRPr>
            </a:p>
          </p:txBody>
        </p:sp>
        <p:sp>
          <p:nvSpPr>
            <p:cNvPr id="223" name="左大括号 222">
              <a:extLst>
                <a:ext uri="{FF2B5EF4-FFF2-40B4-BE49-F238E27FC236}">
                  <a16:creationId xmlns:a16="http://schemas.microsoft.com/office/drawing/2014/main" id="{6AB6CCFF-A3E5-844A-8296-057D3E743BA9}"/>
                </a:ext>
              </a:extLst>
            </p:cNvPr>
            <p:cNvSpPr/>
            <p:nvPr/>
          </p:nvSpPr>
          <p:spPr>
            <a:xfrm>
              <a:off x="2907072" y="2566104"/>
              <a:ext cx="627274" cy="627673"/>
            </a:xfrm>
            <a:prstGeom prst="leftBrace">
              <a:avLst/>
            </a:prstGeom>
            <a:no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grpSp>
    </p:spTree>
    <p:extLst>
      <p:ext uri="{BB962C8B-B14F-4D97-AF65-F5344CB8AC3E}">
        <p14:creationId xmlns:p14="http://schemas.microsoft.com/office/powerpoint/2010/main" val="205752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par>
                                <p:cTn id="18" presetID="10"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500"/>
                                        <p:tgtEl>
                                          <p:spTgt spid="119"/>
                                        </p:tgtEl>
                                      </p:cBhvr>
                                    </p:animEffect>
                                  </p:childTnLst>
                                </p:cTn>
                              </p:par>
                              <p:par>
                                <p:cTn id="21" presetID="10"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500"/>
                                        <p:tgtEl>
                                          <p:spTgt spid="141"/>
                                        </p:tgtEl>
                                      </p:cBhvr>
                                    </p:animEffect>
                                  </p:childTnLst>
                                </p:cTn>
                              </p:par>
                              <p:par>
                                <p:cTn id="24" presetID="10" presetClass="entr" presetSubtype="0" fill="hold" nodeType="with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fade">
                                      <p:cBhvr>
                                        <p:cTn id="26" dur="500"/>
                                        <p:tgtEl>
                                          <p:spTgt spid="163"/>
                                        </p:tgtEl>
                                      </p:cBhvr>
                                    </p:animEffect>
                                  </p:childTnLst>
                                </p:cTn>
                              </p:par>
                              <p:par>
                                <p:cTn id="27" presetID="10" presetClass="entr" presetSubtype="0" fill="hold" nodeType="with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500"/>
                                        <p:tgtEl>
                                          <p:spTgt spid="185"/>
                                        </p:tgtEl>
                                      </p:cBhvr>
                                    </p:animEffect>
                                  </p:childTnLst>
                                </p:cTn>
                              </p:par>
                              <p:par>
                                <p:cTn id="30" presetID="10" presetClass="entr" presetSubtype="0" fill="hold" nodeType="with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500"/>
                                        <p:tgtEl>
                                          <p:spTgt spid="186"/>
                                        </p:tgtEl>
                                      </p:cBhvr>
                                    </p:animEffect>
                                  </p:childTnLst>
                                </p:cTn>
                              </p:par>
                              <p:par>
                                <p:cTn id="33" presetID="10" presetClass="entr" presetSubtype="0" fill="hold" nodeType="with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par>
                                <p:cTn id="36" presetID="10" presetClass="entr" presetSubtype="0" fill="hold" nodeType="withEffect">
                                  <p:stCondLst>
                                    <p:cond delay="0"/>
                                  </p:stCondLst>
                                  <p:childTnLst>
                                    <p:set>
                                      <p:cBhvr>
                                        <p:cTn id="37" dur="1" fill="hold">
                                          <p:stCondLst>
                                            <p:cond delay="0"/>
                                          </p:stCondLst>
                                        </p:cTn>
                                        <p:tgtEl>
                                          <p:spTgt spid="209"/>
                                        </p:tgtEl>
                                        <p:attrNameLst>
                                          <p:attrName>style.visibility</p:attrName>
                                        </p:attrNameLst>
                                      </p:cBhvr>
                                      <p:to>
                                        <p:strVal val="visible"/>
                                      </p:to>
                                    </p:set>
                                    <p:animEffect transition="in" filter="fade">
                                      <p:cBhvr>
                                        <p:cTn id="38" dur="500"/>
                                        <p:tgtEl>
                                          <p:spTgt spid="209"/>
                                        </p:tgtEl>
                                      </p:cBhvr>
                                    </p:animEffect>
                                  </p:childTnLst>
                                </p:cTn>
                              </p:par>
                              <p:par>
                                <p:cTn id="39" presetID="10" presetClass="entr" presetSubtype="0" fill="hold" nodeType="withEffect">
                                  <p:stCondLst>
                                    <p:cond delay="0"/>
                                  </p:stCondLst>
                                  <p:childTnLst>
                                    <p:set>
                                      <p:cBhvr>
                                        <p:cTn id="40" dur="1" fill="hold">
                                          <p:stCondLst>
                                            <p:cond delay="0"/>
                                          </p:stCondLst>
                                        </p:cTn>
                                        <p:tgtEl>
                                          <p:spTgt spid="210"/>
                                        </p:tgtEl>
                                        <p:attrNameLst>
                                          <p:attrName>style.visibility</p:attrName>
                                        </p:attrNameLst>
                                      </p:cBhvr>
                                      <p:to>
                                        <p:strVal val="visible"/>
                                      </p:to>
                                    </p:set>
                                    <p:animEffect transition="in" filter="fade">
                                      <p:cBhvr>
                                        <p:cTn id="41" dur="500"/>
                                        <p:tgtEl>
                                          <p:spTgt spid="2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50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2"/>
                                        </p:tgtEl>
                                        <p:attrNameLst>
                                          <p:attrName>style.visibility</p:attrName>
                                        </p:attrNameLst>
                                      </p:cBhvr>
                                      <p:to>
                                        <p:strVal val="visible"/>
                                      </p:to>
                                    </p:set>
                                    <p:animEffect transition="in" filter="fade">
                                      <p:cBhvr>
                                        <p:cTn id="47" dur="500"/>
                                        <p:tgtEl>
                                          <p:spTgt spid="2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3"/>
                                        </p:tgtEl>
                                        <p:attrNameLst>
                                          <p:attrName>style.visibility</p:attrName>
                                        </p:attrNameLst>
                                      </p:cBhvr>
                                      <p:to>
                                        <p:strVal val="visible"/>
                                      </p:to>
                                    </p:set>
                                    <p:animEffect transition="in" filter="fade">
                                      <p:cBhvr>
                                        <p:cTn id="50" dur="500"/>
                                        <p:tgtEl>
                                          <p:spTgt spid="2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4"/>
                                        </p:tgtEl>
                                        <p:attrNameLst>
                                          <p:attrName>style.visibility</p:attrName>
                                        </p:attrNameLst>
                                      </p:cBhvr>
                                      <p:to>
                                        <p:strVal val="visible"/>
                                      </p:to>
                                    </p:set>
                                    <p:animEffect transition="in" filter="fade">
                                      <p:cBhvr>
                                        <p:cTn id="53" dur="500"/>
                                        <p:tgtEl>
                                          <p:spTgt spid="214"/>
                                        </p:tgtEl>
                                      </p:cBhvr>
                                    </p:animEffect>
                                  </p:childTnLst>
                                </p:cTn>
                              </p:par>
                              <p:par>
                                <p:cTn id="54" presetID="10" presetClass="entr" presetSubtype="0" fill="hold" nodeType="withEffect">
                                  <p:stCondLst>
                                    <p:cond delay="0"/>
                                  </p:stCondLst>
                                  <p:childTnLst>
                                    <p:set>
                                      <p:cBhvr>
                                        <p:cTn id="55" dur="1" fill="hold">
                                          <p:stCondLst>
                                            <p:cond delay="0"/>
                                          </p:stCondLst>
                                        </p:cTn>
                                        <p:tgtEl>
                                          <p:spTgt spid="215"/>
                                        </p:tgtEl>
                                        <p:attrNameLst>
                                          <p:attrName>style.visibility</p:attrName>
                                        </p:attrNameLst>
                                      </p:cBhvr>
                                      <p:to>
                                        <p:strVal val="visible"/>
                                      </p:to>
                                    </p:set>
                                    <p:animEffect transition="in" filter="fade">
                                      <p:cBhvr>
                                        <p:cTn id="56" dur="500"/>
                                        <p:tgtEl>
                                          <p:spTgt spid="215"/>
                                        </p:tgtEl>
                                      </p:cBhvr>
                                    </p:animEffect>
                                  </p:childTnLst>
                                </p:cTn>
                              </p:par>
                              <p:par>
                                <p:cTn id="57" presetID="10" presetClass="entr" presetSubtype="0" fill="hold" nodeType="withEffect">
                                  <p:stCondLst>
                                    <p:cond delay="0"/>
                                  </p:stCondLst>
                                  <p:childTnLst>
                                    <p:set>
                                      <p:cBhvr>
                                        <p:cTn id="58" dur="1" fill="hold">
                                          <p:stCondLst>
                                            <p:cond delay="0"/>
                                          </p:stCondLst>
                                        </p:cTn>
                                        <p:tgtEl>
                                          <p:spTgt spid="216"/>
                                        </p:tgtEl>
                                        <p:attrNameLst>
                                          <p:attrName>style.visibility</p:attrName>
                                        </p:attrNameLst>
                                      </p:cBhvr>
                                      <p:to>
                                        <p:strVal val="visible"/>
                                      </p:to>
                                    </p:set>
                                    <p:animEffect transition="in" filter="fade">
                                      <p:cBhvr>
                                        <p:cTn id="59" dur="500"/>
                                        <p:tgtEl>
                                          <p:spTgt spid="216"/>
                                        </p:tgtEl>
                                      </p:cBhvr>
                                    </p:animEffect>
                                  </p:childTnLst>
                                </p:cTn>
                              </p:par>
                              <p:par>
                                <p:cTn id="60" presetID="10" presetClass="entr" presetSubtype="0" fill="hold" nodeType="withEffect">
                                  <p:stCondLst>
                                    <p:cond delay="0"/>
                                  </p:stCondLst>
                                  <p:childTnLst>
                                    <p:set>
                                      <p:cBhvr>
                                        <p:cTn id="61" dur="1" fill="hold">
                                          <p:stCondLst>
                                            <p:cond delay="0"/>
                                          </p:stCondLst>
                                        </p:cTn>
                                        <p:tgtEl>
                                          <p:spTgt spid="217"/>
                                        </p:tgtEl>
                                        <p:attrNameLst>
                                          <p:attrName>style.visibility</p:attrName>
                                        </p:attrNameLst>
                                      </p:cBhvr>
                                      <p:to>
                                        <p:strVal val="visible"/>
                                      </p:to>
                                    </p:set>
                                    <p:animEffect transition="in" filter="fade">
                                      <p:cBhvr>
                                        <p:cTn id="62" dur="500"/>
                                        <p:tgtEl>
                                          <p:spTgt spid="217"/>
                                        </p:tgtEl>
                                      </p:cBhvr>
                                    </p:animEffect>
                                  </p:childTnLst>
                                </p:cTn>
                              </p:par>
                              <p:par>
                                <p:cTn id="63" presetID="10" presetClass="entr" presetSubtype="0" fill="hold" nodeType="withEffect">
                                  <p:stCondLst>
                                    <p:cond delay="0"/>
                                  </p:stCondLst>
                                  <p:childTnLst>
                                    <p:set>
                                      <p:cBhvr>
                                        <p:cTn id="64" dur="1" fill="hold">
                                          <p:stCondLst>
                                            <p:cond delay="0"/>
                                          </p:stCondLst>
                                        </p:cTn>
                                        <p:tgtEl>
                                          <p:spTgt spid="218"/>
                                        </p:tgtEl>
                                        <p:attrNameLst>
                                          <p:attrName>style.visibility</p:attrName>
                                        </p:attrNameLst>
                                      </p:cBhvr>
                                      <p:to>
                                        <p:strVal val="visible"/>
                                      </p:to>
                                    </p:set>
                                    <p:animEffect transition="in" filter="fade">
                                      <p:cBhvr>
                                        <p:cTn id="65" dur="500"/>
                                        <p:tgtEl>
                                          <p:spTgt spid="2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9"/>
                                        </p:tgtEl>
                                        <p:attrNameLst>
                                          <p:attrName>style.visibility</p:attrName>
                                        </p:attrNameLst>
                                      </p:cBhvr>
                                      <p:to>
                                        <p:strVal val="visible"/>
                                      </p:to>
                                    </p:set>
                                    <p:animEffect transition="in" filter="fade">
                                      <p:cBhvr>
                                        <p:cTn id="70"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211" grpId="0" animBg="1"/>
      <p:bldP spid="212" grpId="0" animBg="1"/>
      <p:bldP spid="213" grpId="0" animBg="1"/>
      <p:bldP spid="21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标题 1"/>
          <p:cNvSpPr>
            <a:spLocks noGrp="1"/>
          </p:cNvSpPr>
          <p:nvPr>
            <p:custDataLst>
              <p:tags r:id="rId1"/>
            </p:custDataLst>
          </p:nvPr>
        </p:nvSpPr>
        <p:spPr>
          <a:xfrm>
            <a:off x="0" y="17699"/>
            <a:ext cx="9144000" cy="1739265"/>
          </a:xfr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提升</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OOD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DOD</a:t>
            </a:r>
            <a:r>
              <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a:t>
            </a:r>
            <a:r>
              <a:rPr kumimoji="0" lang="en-US" altLang="zh-CN"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ECS</a:t>
            </a:r>
            <a:endParaRPr kumimoji="0" lang="zh-CN" altLang="en-US" sz="3600" b="1" i="0" u="none" strike="noStrike" kern="1200" cap="all"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cxnSp>
        <p:nvCxnSpPr>
          <p:cNvPr id="7" name="直接连接符 6"/>
          <p:cNvCxnSpPr>
            <a:cxnSpLocks/>
          </p:cNvCxnSpPr>
          <p:nvPr>
            <p:custDataLst>
              <p:tags r:id="rId2"/>
            </p:custDataLst>
          </p:nvPr>
        </p:nvCxnSpPr>
        <p:spPr>
          <a:xfrm>
            <a:off x="361450" y="647366"/>
            <a:ext cx="8745926" cy="37120"/>
          </a:xfrm>
          <a:prstGeom prst="line">
            <a:avLst/>
          </a:prstGeom>
          <a:ln>
            <a:gradFill>
              <a:gsLst>
                <a:gs pos="0">
                  <a:srgbClr val="007BD3"/>
                </a:gs>
                <a:gs pos="100000">
                  <a:srgbClr val="FFFFFF"/>
                </a:gs>
              </a:gsLst>
            </a:gradFill>
            <a:headEnd type="diamond"/>
            <a:tailEnd type="diamon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3DDA075-D053-BD06-F94F-B6F76656FAE5}"/>
              </a:ext>
            </a:extLst>
          </p:cNvPr>
          <p:cNvSpPr txBox="1"/>
          <p:nvPr/>
        </p:nvSpPr>
        <p:spPr>
          <a:xfrm>
            <a:off x="108833" y="738785"/>
            <a:ext cx="8686993" cy="830997"/>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视频游戏领域中的解决方案：</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Data</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-oriented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D</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esign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sym typeface="+mn-lt"/>
              </a:rPr>
              <a:t>DOD) </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DOD</a:t>
            </a:r>
            <a:r>
              <a:rPr kumimoji="1"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思想的实现：</a:t>
            </a:r>
            <a:r>
              <a:rPr kumimoji="1"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Entity Component System (ECS)</a:t>
            </a:r>
          </a:p>
        </p:txBody>
      </p:sp>
      <p:grpSp>
        <p:nvGrpSpPr>
          <p:cNvPr id="3" name="组合 2">
            <a:extLst>
              <a:ext uri="{FF2B5EF4-FFF2-40B4-BE49-F238E27FC236}">
                <a16:creationId xmlns:a16="http://schemas.microsoft.com/office/drawing/2014/main" id="{91F0F742-CAD3-92A8-D076-6EFE8928AB5B}"/>
              </a:ext>
            </a:extLst>
          </p:cNvPr>
          <p:cNvGrpSpPr/>
          <p:nvPr/>
        </p:nvGrpSpPr>
        <p:grpSpPr>
          <a:xfrm>
            <a:off x="158528" y="1737324"/>
            <a:ext cx="8732499" cy="1111495"/>
            <a:chOff x="1658142" y="1959761"/>
            <a:chExt cx="8732499" cy="1111495"/>
          </a:xfrm>
        </p:grpSpPr>
        <p:grpSp>
          <p:nvGrpSpPr>
            <p:cNvPr id="4" name="组合 3">
              <a:extLst>
                <a:ext uri="{FF2B5EF4-FFF2-40B4-BE49-F238E27FC236}">
                  <a16:creationId xmlns:a16="http://schemas.microsoft.com/office/drawing/2014/main" id="{658E9B1C-AF33-4107-347F-534CBFAF5F10}"/>
                </a:ext>
              </a:extLst>
            </p:cNvPr>
            <p:cNvGrpSpPr/>
            <p:nvPr/>
          </p:nvGrpSpPr>
          <p:grpSpPr>
            <a:xfrm>
              <a:off x="1658142" y="1959761"/>
              <a:ext cx="5079217" cy="1111495"/>
              <a:chOff x="2480455" y="1969599"/>
              <a:chExt cx="5079217" cy="1111495"/>
            </a:xfrm>
          </p:grpSpPr>
          <p:pic>
            <p:nvPicPr>
              <p:cNvPr id="8" name="Picture 2">
                <a:extLst>
                  <a:ext uri="{FF2B5EF4-FFF2-40B4-BE49-F238E27FC236}">
                    <a16:creationId xmlns:a16="http://schemas.microsoft.com/office/drawing/2014/main" id="{605A1E4C-A074-0E0F-9D71-E8939AFE4E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1154" y="1979419"/>
                <a:ext cx="2148518" cy="1101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16F0E78-8896-65F8-1B86-82B5FCDC18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216"/>
              <a:stretch/>
            </p:blipFill>
            <p:spPr bwMode="auto">
              <a:xfrm>
                <a:off x="2480455" y="1969599"/>
                <a:ext cx="2702978" cy="110167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a:extLst>
                <a:ext uri="{FF2B5EF4-FFF2-40B4-BE49-F238E27FC236}">
                  <a16:creationId xmlns:a16="http://schemas.microsoft.com/office/drawing/2014/main" id="{E20D6A85-8978-6F4D-7063-432A8526DF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0027" y="2074696"/>
              <a:ext cx="3350614" cy="858595"/>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文本框 117">
            <a:extLst>
              <a:ext uri="{FF2B5EF4-FFF2-40B4-BE49-F238E27FC236}">
                <a16:creationId xmlns:a16="http://schemas.microsoft.com/office/drawing/2014/main" id="{99CF610A-C02A-2EBD-4A9F-D01049DC781A}"/>
              </a:ext>
            </a:extLst>
          </p:cNvPr>
          <p:cNvSpPr txBox="1"/>
          <p:nvPr/>
        </p:nvSpPr>
        <p:spPr>
          <a:xfrm>
            <a:off x="4119681" y="3279644"/>
            <a:ext cx="4987695" cy="3046988"/>
          </a:xfrm>
          <a:prstGeom prst="rect">
            <a:avLst/>
          </a:prstGeom>
          <a:solidFill>
            <a:sysClr val="windowText" lastClr="000000">
              <a:lumMod val="85000"/>
              <a:lumOff val="15000"/>
            </a:sysClr>
          </a:solidFill>
          <a:ln w="12700">
            <a:solidFill>
              <a:srgbClr val="A5A5A5">
                <a:lumMod val="50000"/>
              </a:srgbClr>
            </a:solidFill>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7CA668"/>
                </a:solidFill>
                <a:effectLst/>
                <a:uLnTx/>
                <a:uFillTx/>
                <a:latin typeface="Consolas" panose="020B0609020204030204" pitchFamily="49" charset="0"/>
                <a:ea typeface="微软雅黑"/>
                <a:cs typeface="+mn-cs"/>
              </a:rPr>
              <a:t>// Data-oriented Design </a:t>
            </a:r>
            <a:endParaRPr kumimoji="0" lang="en-US" altLang="zh-CN" sz="1600" b="0" i="0" u="none" strike="noStrike" kern="0" cap="none" spc="0" normalizeH="0" baseline="0" noProof="0" dirty="0">
              <a:ln>
                <a:noFill/>
              </a:ln>
              <a:solidFill>
                <a:srgbClr val="FFFFFF"/>
              </a:solidFill>
              <a:effectLst/>
              <a:uLnTx/>
              <a:uFillTx/>
              <a:latin typeface="Consolas" panose="020B0609020204030204" pitchFamily="49"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IngressQueue</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Ptr</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&lt;</a:t>
            </a:r>
            <a:r>
              <a:rPr kumimoji="0" lang="en-US" altLang="zh-CN" sz="1600" b="0" i="0" u="none" strike="noStrike" kern="0" cap="none" spc="0" normalizeH="0" baseline="0" noProof="0" dirty="0" err="1">
                <a:ln>
                  <a:noFill/>
                </a:ln>
                <a:solidFill>
                  <a:srgbClr val="4EC9B0"/>
                </a:solidFill>
                <a:effectLst/>
                <a:uLnTx/>
                <a:uFillTx/>
                <a:latin typeface="Consolas" panose="020B0609020204030204" pitchFamily="49" charset="0"/>
                <a:ea typeface="微软雅黑"/>
                <a:cs typeface="+mn-cs"/>
              </a:rPr>
              <a:t>EgressQueue</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&gt;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endPar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569CD6"/>
                </a:solidFill>
                <a:effectLst/>
                <a:uLnTx/>
                <a:uFillTx/>
                <a:latin typeface="Consolas" panose="020B0609020204030204" pitchFamily="49" charset="0"/>
                <a:ea typeface="微软雅黑"/>
                <a:cs typeface="+mn-cs"/>
              </a:rPr>
              <a:t>struct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a:t>
            </a:r>
            <a:r>
              <a:rPr kumimoji="0" lang="en-US" altLang="zh-CN" sz="1600" b="0" i="0" u="none" strike="noStrike" kern="0" cap="none" spc="0" normalizeH="0" baseline="0" noProof="0" dirty="0">
                <a:ln>
                  <a:noFill/>
                </a:ln>
                <a:solidFill>
                  <a:srgbClr val="4EC9B0"/>
                </a:solidFill>
                <a:effectLst/>
                <a:uLnTx/>
                <a:uFillTx/>
                <a:latin typeface="Consolas" panose="020B0609020204030204" pitchFamily="49" charset="0"/>
                <a:ea typeface="微软雅黑"/>
                <a:cs typeface="+mn-cs"/>
              </a:rPr>
              <a:t>FIB</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a:t>
            </a:r>
            <a:r>
              <a:rPr kumimoji="0" lang="en-US" altLang="zh-CN" sz="1600" b="0" i="0" u="none" strike="noStrike" kern="0" cap="none" spc="0" normalizeH="0" baseline="0" noProof="0" dirty="0">
                <a:ln>
                  <a:noFill/>
                </a:ln>
                <a:solidFill>
                  <a:srgbClr val="4EC9B0"/>
                </a:solidFill>
                <a:effectLst/>
                <a:highlight>
                  <a:srgbClr val="000080"/>
                </a:highlight>
                <a:uLnTx/>
                <a:uFillTx/>
                <a:latin typeface="Consolas" panose="020B0609020204030204" pitchFamily="49" charset="0"/>
                <a:ea typeface="微软雅黑"/>
                <a:cs typeface="+mn-cs"/>
              </a:rPr>
              <a:t>Component</a:t>
            </a:r>
            <a:r>
              <a:rPr kumimoji="0" lang="en-US" altLang="zh-CN" sz="1600" b="0" i="0" u="none" strike="noStrike" kern="0" cap="none" spc="0" normalizeH="0" baseline="0" noProof="0" dirty="0">
                <a:ln>
                  <a:noFill/>
                </a:ln>
                <a:solidFill>
                  <a:srgbClr val="CCCCCC"/>
                </a:solidFill>
                <a:effectLst/>
                <a:uLnTx/>
                <a:uFillTx/>
                <a:latin typeface="Consolas" panose="020B0609020204030204" pitchFamily="49" charset="0"/>
                <a:ea typeface="微软雅黑"/>
                <a:cs typeface="+mn-cs"/>
              </a:rPr>
              <a:t> { ... }</a:t>
            </a:r>
          </a:p>
          <a:p>
            <a:r>
              <a:rPr lang="en-US" altLang="zh-CN" sz="1600" dirty="0">
                <a:solidFill>
                  <a:srgbClr val="569CD6"/>
                </a:solidFill>
                <a:latin typeface="Consolas" panose="020B0609020204030204" pitchFamily="49" charset="0"/>
              </a:rPr>
              <a:t>void</a:t>
            </a:r>
            <a:r>
              <a:rPr lang="en-US" altLang="zh-CN" sz="1600" dirty="0">
                <a:solidFill>
                  <a:srgbClr val="CCCCCC"/>
                </a:solidFill>
                <a:latin typeface="Consolas" panose="020B0609020204030204" pitchFamily="49" charset="0"/>
              </a:rPr>
              <a:t> </a:t>
            </a:r>
            <a:r>
              <a:rPr lang="en-US" altLang="zh-CN" sz="1600" dirty="0" err="1">
                <a:solidFill>
                  <a:srgbClr val="DCDCAA"/>
                </a:solidFill>
                <a:latin typeface="Consolas" panose="020B0609020204030204" pitchFamily="49" charset="0"/>
              </a:rPr>
              <a:t>Forwarding_</a:t>
            </a:r>
            <a:r>
              <a:rPr lang="en-US" altLang="zh-CN" sz="1600" dirty="0" err="1">
                <a:solidFill>
                  <a:srgbClr val="DCDCAA"/>
                </a:solidFill>
                <a:highlight>
                  <a:srgbClr val="000080"/>
                </a:highlight>
                <a:latin typeface="Consolas" panose="020B0609020204030204" pitchFamily="49" charset="0"/>
              </a:rPr>
              <a:t>System</a:t>
            </a:r>
            <a:r>
              <a:rPr lang="en-US" altLang="zh-CN" sz="1600" dirty="0">
                <a:solidFill>
                  <a:srgbClr val="CCCCCC"/>
                </a:solidFill>
                <a:latin typeface="Consolas" panose="020B0609020204030204" pitchFamily="49" charset="0"/>
              </a:rPr>
              <a:t>(</a:t>
            </a:r>
            <a:r>
              <a:rPr lang="en-US" altLang="zh-CN" sz="1600" dirty="0" err="1">
                <a:solidFill>
                  <a:srgbClr val="4EC9B0"/>
                </a:solidFill>
                <a:latin typeface="Consolas" panose="020B0609020204030204" pitchFamily="49" charset="0"/>
              </a:rPr>
              <a:t>IngressQueue</a:t>
            </a:r>
            <a:r>
              <a:rPr lang="en-US" altLang="zh-CN" sz="1600" dirty="0">
                <a:solidFill>
                  <a:srgbClr val="4EC9B0"/>
                </a:solidFill>
                <a:latin typeface="Consolas" panose="020B0609020204030204" pitchFamily="49" charset="0"/>
              </a:rPr>
              <a:t> </a:t>
            </a:r>
            <a:r>
              <a:rPr lang="en-US" altLang="zh-CN" sz="1600" dirty="0" err="1">
                <a:solidFill>
                  <a:srgbClr val="9CDCFE"/>
                </a:solidFill>
                <a:latin typeface="Consolas" panose="020B0609020204030204" pitchFamily="49" charset="0"/>
              </a:rPr>
              <a:t>inq</a:t>
            </a:r>
            <a:r>
              <a:rPr lang="en-US" altLang="zh-CN" sz="1600" dirty="0">
                <a:solidFill>
                  <a:srgbClr val="CCCCCC"/>
                </a:solidFill>
                <a:latin typeface="Consolas" panose="020B0609020204030204" pitchFamily="49" charset="0"/>
              </a:rPr>
              <a:t>, </a:t>
            </a:r>
            <a:r>
              <a:rPr lang="en-US" altLang="zh-CN" sz="1600" dirty="0">
                <a:solidFill>
                  <a:srgbClr val="4EC9B0"/>
                </a:solidFill>
                <a:latin typeface="Consolas" panose="020B0609020204030204" pitchFamily="49" charset="0"/>
              </a:rPr>
              <a:t>FIB </a:t>
            </a:r>
            <a:r>
              <a:rPr lang="en-US" altLang="zh-CN" sz="1600" dirty="0" err="1">
                <a:solidFill>
                  <a:srgbClr val="9CDCFE"/>
                </a:solidFill>
                <a:latin typeface="Consolas" panose="020B0609020204030204" pitchFamily="49" charset="0"/>
              </a:rPr>
              <a:t>fib_table</a:t>
            </a:r>
            <a:r>
              <a:rPr lang="en-US" altLang="zh-CN" sz="1600" dirty="0">
                <a:solidFill>
                  <a:srgbClr val="CCCCCC"/>
                </a:solidFill>
                <a:latin typeface="Consolas" panose="020B0609020204030204" pitchFamily="49" charset="0"/>
              </a:rPr>
              <a:t>, </a:t>
            </a:r>
            <a:r>
              <a:rPr lang="en-US" altLang="zh-CN" sz="1600" dirty="0" err="1">
                <a:solidFill>
                  <a:srgbClr val="4EC9B0"/>
                </a:solidFill>
                <a:latin typeface="Consolas" panose="020B0609020204030204" pitchFamily="49" charset="0"/>
              </a:rPr>
              <a:t>Ptr</a:t>
            </a:r>
            <a:r>
              <a:rPr lang="en-US" altLang="zh-CN" sz="1600" dirty="0">
                <a:solidFill>
                  <a:srgbClr val="4EC9B0"/>
                </a:solidFill>
                <a:latin typeface="Consolas" panose="020B0609020204030204" pitchFamily="49" charset="0"/>
              </a:rPr>
              <a:t>&lt;</a:t>
            </a:r>
            <a:r>
              <a:rPr lang="en-US" altLang="zh-CN" sz="1600" dirty="0" err="1">
                <a:solidFill>
                  <a:srgbClr val="4EC9B0"/>
                </a:solidFill>
                <a:latin typeface="Consolas" panose="020B0609020204030204" pitchFamily="49" charset="0"/>
              </a:rPr>
              <a:t>EgressQueue</a:t>
            </a:r>
            <a:r>
              <a:rPr lang="en-US" altLang="zh-CN" sz="1600" dirty="0">
                <a:solidFill>
                  <a:srgbClr val="4EC9B0"/>
                </a:solidFill>
                <a:latin typeface="Consolas" panose="020B0609020204030204" pitchFamily="49" charset="0"/>
              </a:rPr>
              <a:t>&gt;</a:t>
            </a:r>
            <a:r>
              <a:rPr lang="en-US" altLang="zh-CN" sz="1600" dirty="0">
                <a:solidFill>
                  <a:srgbClr val="CCCCCC"/>
                </a:solidFill>
                <a:latin typeface="Consolas" panose="020B0609020204030204" pitchFamily="49" charset="0"/>
              </a:rPr>
              <a:t> </a:t>
            </a:r>
            <a:r>
              <a:rPr lang="en-US" altLang="zh-CN" sz="1600" dirty="0" err="1">
                <a:solidFill>
                  <a:srgbClr val="9CDCFE"/>
                </a:solidFill>
                <a:latin typeface="Consolas" panose="020B0609020204030204" pitchFamily="49" charset="0"/>
              </a:rPr>
              <a:t>outqueues</a:t>
            </a:r>
            <a:r>
              <a:rPr lang="en-US" altLang="zh-CN" sz="1600" dirty="0">
                <a:solidFill>
                  <a:srgbClr val="CCCCCC"/>
                </a:solidFill>
                <a:latin typeface="Consolas" panose="020B0609020204030204" pitchFamily="49" charset="0"/>
              </a:rPr>
              <a:t>) {</a:t>
            </a:r>
          </a:p>
          <a:p>
            <a:r>
              <a:rPr lang="en-US" altLang="zh-CN" sz="1600" dirty="0">
                <a:solidFill>
                  <a:srgbClr val="CCCCCC"/>
                </a:solidFill>
                <a:latin typeface="Consolas" panose="020B0609020204030204" pitchFamily="49" charset="0"/>
              </a:rPr>
              <a:t>  </a:t>
            </a:r>
            <a:r>
              <a:rPr lang="en-US" altLang="zh-CN" sz="1600" dirty="0">
                <a:solidFill>
                  <a:srgbClr val="C586C0"/>
                </a:solidFill>
                <a:latin typeface="Consolas" panose="020B0609020204030204" pitchFamily="49" charset="0"/>
              </a:rPr>
              <a:t>foreach</a:t>
            </a:r>
            <a:r>
              <a:rPr lang="en-US" altLang="zh-CN" sz="1600" dirty="0">
                <a:solidFill>
                  <a:schemeClr val="accent3">
                    <a:lumMod val="75000"/>
                  </a:schemeClr>
                </a:solidFill>
                <a:latin typeface="Consolas" panose="020B0609020204030204" pitchFamily="49" charset="0"/>
              </a:rPr>
              <a:t> (</a:t>
            </a:r>
            <a:r>
              <a:rPr lang="en-US" altLang="zh-CN" sz="1600" dirty="0">
                <a:solidFill>
                  <a:srgbClr val="569CD6"/>
                </a:solidFill>
                <a:latin typeface="Consolas" panose="020B0609020204030204" pitchFamily="49" charset="0"/>
              </a:rPr>
              <a:t>var</a:t>
            </a:r>
            <a:r>
              <a:rPr lang="en-US" altLang="zh-CN" sz="1600" dirty="0">
                <a:solidFill>
                  <a:srgbClr val="FFFFFF"/>
                </a:solidFill>
                <a:latin typeface="Consolas" panose="020B0609020204030204" pitchFamily="49" charset="0"/>
              </a:rPr>
              <a:t> </a:t>
            </a:r>
            <a:r>
              <a:rPr lang="en-US" altLang="zh-CN" sz="1600" dirty="0">
                <a:solidFill>
                  <a:srgbClr val="9CDCFE"/>
                </a:solidFill>
                <a:latin typeface="Consolas" panose="020B0609020204030204" pitchFamily="49" charset="0"/>
              </a:rPr>
              <a:t>p</a:t>
            </a:r>
            <a:r>
              <a:rPr lang="en-US" altLang="zh-CN" sz="1600" dirty="0">
                <a:solidFill>
                  <a:srgbClr val="FFFFFF"/>
                </a:solidFill>
                <a:latin typeface="Consolas" panose="020B0609020204030204" pitchFamily="49" charset="0"/>
              </a:rPr>
              <a:t> </a:t>
            </a:r>
            <a:r>
              <a:rPr lang="en-US" altLang="zh-CN" sz="1600" dirty="0">
                <a:solidFill>
                  <a:srgbClr val="569CD6"/>
                </a:solidFill>
                <a:latin typeface="Consolas" panose="020B0609020204030204" pitchFamily="49" charset="0"/>
              </a:rPr>
              <a:t>in</a:t>
            </a:r>
            <a:r>
              <a:rPr lang="en-US" altLang="zh-CN" sz="1600" dirty="0">
                <a:solidFill>
                  <a:srgbClr val="FFFFFF"/>
                </a:solidFill>
                <a:latin typeface="Consolas" panose="020B0609020204030204" pitchFamily="49" charset="0"/>
              </a:rPr>
              <a:t> </a:t>
            </a:r>
            <a:r>
              <a:rPr lang="en-US" altLang="zh-CN" sz="1600" dirty="0" err="1">
                <a:solidFill>
                  <a:srgbClr val="9CDCFE"/>
                </a:solidFill>
                <a:latin typeface="Consolas" panose="020B0609020204030204" pitchFamily="49" charset="0"/>
              </a:rPr>
              <a:t>inq</a:t>
            </a:r>
            <a:r>
              <a:rPr lang="en-US" altLang="zh-CN" sz="1600" dirty="0">
                <a:solidFill>
                  <a:schemeClr val="accent3">
                    <a:lumMod val="75000"/>
                  </a:schemeClr>
                </a:solidFill>
                <a:latin typeface="Consolas" panose="020B0609020204030204" pitchFamily="49" charset="0"/>
              </a:rPr>
              <a:t>) </a:t>
            </a:r>
            <a:r>
              <a:rPr lang="en-US" altLang="zh-CN" sz="1600" dirty="0">
                <a:solidFill>
                  <a:srgbClr val="C586C0"/>
                </a:solidFill>
                <a:latin typeface="Consolas" panose="020B0609020204030204" pitchFamily="49" charset="0"/>
              </a:rPr>
              <a:t>{</a:t>
            </a:r>
          </a:p>
          <a:p>
            <a:r>
              <a:rPr lang="en-US" altLang="zh-CN" sz="1600" dirty="0">
                <a:solidFill>
                  <a:srgbClr val="C586C0"/>
                </a:solidFill>
                <a:latin typeface="Consolas" panose="020B0609020204030204" pitchFamily="49" charset="0"/>
              </a:rPr>
              <a:t>    </a:t>
            </a:r>
            <a:r>
              <a:rPr lang="en-US" altLang="zh-CN" sz="1600" dirty="0">
                <a:solidFill>
                  <a:srgbClr val="569CD6"/>
                </a:solidFill>
                <a:latin typeface="Consolas" panose="020B0609020204030204" pitchFamily="49" charset="0"/>
              </a:rPr>
              <a:t>int</a:t>
            </a:r>
            <a:r>
              <a:rPr lang="en-US" altLang="zh-CN" sz="1600" dirty="0">
                <a:solidFill>
                  <a:srgbClr val="CCCCCC"/>
                </a:solidFill>
                <a:latin typeface="Consolas" panose="020B0609020204030204" pitchFamily="49" charset="0"/>
              </a:rPr>
              <a:t> </a:t>
            </a:r>
            <a:r>
              <a:rPr lang="en-US" altLang="zh-CN" sz="1600" dirty="0">
                <a:solidFill>
                  <a:srgbClr val="9CDCFE"/>
                </a:solidFill>
                <a:latin typeface="Consolas" panose="020B0609020204030204" pitchFamily="49" charset="0"/>
              </a:rPr>
              <a:t>index</a:t>
            </a:r>
            <a:r>
              <a:rPr lang="en-US" altLang="zh-CN" sz="1600" dirty="0">
                <a:solidFill>
                  <a:srgbClr val="CCCCCC"/>
                </a:solidFill>
                <a:latin typeface="Consolas" panose="020B0609020204030204" pitchFamily="49" charset="0"/>
              </a:rPr>
              <a:t> </a:t>
            </a:r>
            <a:r>
              <a:rPr lang="en-US" altLang="zh-CN" sz="1600" dirty="0">
                <a:solidFill>
                  <a:srgbClr val="D4D4D4"/>
                </a:solidFill>
                <a:latin typeface="Consolas" panose="020B0609020204030204" pitchFamily="49" charset="0"/>
              </a:rPr>
              <a:t>=</a:t>
            </a:r>
            <a:r>
              <a:rPr lang="en-US" altLang="zh-CN" sz="1600" dirty="0">
                <a:solidFill>
                  <a:srgbClr val="CCCCCC"/>
                </a:solidFill>
                <a:latin typeface="Consolas" panose="020B0609020204030204" pitchFamily="49" charset="0"/>
              </a:rPr>
              <a:t> </a:t>
            </a:r>
            <a:r>
              <a:rPr lang="en-US" altLang="zh-CN" sz="1600" dirty="0" err="1">
                <a:solidFill>
                  <a:srgbClr val="9CDCFE"/>
                </a:solidFill>
                <a:latin typeface="Consolas" panose="020B0609020204030204" pitchFamily="49" charset="0"/>
              </a:rPr>
              <a:t>fib_table</a:t>
            </a:r>
            <a:r>
              <a:rPr lang="en-US" altLang="zh-CN" sz="1600" dirty="0" err="1">
                <a:solidFill>
                  <a:srgbClr val="CCCCCC"/>
                </a:solidFill>
                <a:latin typeface="Consolas" panose="020B0609020204030204" pitchFamily="49" charset="0"/>
              </a:rPr>
              <a:t>.</a:t>
            </a:r>
            <a:r>
              <a:rPr lang="en-US" altLang="zh-CN" sz="1600" dirty="0" err="1">
                <a:solidFill>
                  <a:srgbClr val="DCDCAA"/>
                </a:solidFill>
                <a:latin typeface="Consolas" panose="020B0609020204030204" pitchFamily="49" charset="0"/>
              </a:rPr>
              <a:t>lookup</a:t>
            </a:r>
            <a:r>
              <a:rPr lang="en-US" altLang="zh-CN" sz="1600" dirty="0">
                <a:solidFill>
                  <a:srgbClr val="CCCCCC"/>
                </a:solidFill>
                <a:latin typeface="Consolas" panose="020B0609020204030204" pitchFamily="49" charset="0"/>
              </a:rPr>
              <a:t>(</a:t>
            </a:r>
            <a:r>
              <a:rPr lang="en-US" altLang="zh-CN" sz="1600" dirty="0" err="1">
                <a:solidFill>
                  <a:srgbClr val="9CDCFE"/>
                </a:solidFill>
                <a:latin typeface="Consolas" panose="020B0609020204030204" pitchFamily="49" charset="0"/>
              </a:rPr>
              <a:t>p</a:t>
            </a:r>
            <a:r>
              <a:rPr lang="en-US" altLang="zh-CN" sz="1600" dirty="0" err="1">
                <a:solidFill>
                  <a:srgbClr val="CCCCCC"/>
                </a:solidFill>
                <a:latin typeface="Consolas" panose="020B0609020204030204" pitchFamily="49" charset="0"/>
              </a:rPr>
              <a:t>.</a:t>
            </a:r>
            <a:r>
              <a:rPr lang="en-US" altLang="zh-CN" sz="1600" dirty="0" err="1">
                <a:solidFill>
                  <a:srgbClr val="9CDCFE"/>
                </a:solidFill>
                <a:latin typeface="Consolas" panose="020B0609020204030204" pitchFamily="49" charset="0"/>
              </a:rPr>
              <a:t>dst_ip</a:t>
            </a:r>
            <a:r>
              <a:rPr lang="en-US" altLang="zh-CN" sz="1600" dirty="0">
                <a:solidFill>
                  <a:srgbClr val="CCCCCC"/>
                </a:solidFill>
                <a:latin typeface="Consolas" panose="020B0609020204030204" pitchFamily="49" charset="0"/>
              </a:rPr>
              <a:t>);</a:t>
            </a:r>
          </a:p>
          <a:p>
            <a:r>
              <a:rPr lang="en-US" altLang="zh-CN" sz="1600" dirty="0">
                <a:solidFill>
                  <a:srgbClr val="CCCCCC"/>
                </a:solidFill>
                <a:latin typeface="Consolas" panose="020B0609020204030204" pitchFamily="49" charset="0"/>
              </a:rPr>
              <a:t>    </a:t>
            </a:r>
            <a:r>
              <a:rPr lang="en-US" altLang="zh-CN" sz="1600" dirty="0" err="1">
                <a:solidFill>
                  <a:srgbClr val="9CDCFE"/>
                </a:solidFill>
                <a:latin typeface="Consolas" panose="020B0609020204030204" pitchFamily="49" charset="0"/>
              </a:rPr>
              <a:t>outqueues</a:t>
            </a:r>
            <a:r>
              <a:rPr lang="en-US" altLang="zh-CN" sz="1600" dirty="0">
                <a:solidFill>
                  <a:srgbClr val="CCCCCC"/>
                </a:solidFill>
                <a:latin typeface="Consolas" panose="020B0609020204030204" pitchFamily="49" charset="0"/>
              </a:rPr>
              <a:t>[</a:t>
            </a:r>
            <a:r>
              <a:rPr lang="en-US" altLang="zh-CN" sz="1600" dirty="0">
                <a:solidFill>
                  <a:srgbClr val="9CDCFE"/>
                </a:solidFill>
                <a:latin typeface="Consolas" panose="020B0609020204030204" pitchFamily="49" charset="0"/>
              </a:rPr>
              <a:t>index</a:t>
            </a:r>
            <a:r>
              <a:rPr lang="en-US" altLang="zh-CN" sz="1600" dirty="0">
                <a:solidFill>
                  <a:srgbClr val="CCCCCC"/>
                </a:solidFill>
                <a:latin typeface="Consolas" panose="020B0609020204030204" pitchFamily="49" charset="0"/>
              </a:rPr>
              <a:t>].</a:t>
            </a:r>
            <a:r>
              <a:rPr lang="en-US" altLang="zh-CN" sz="1600" dirty="0">
                <a:solidFill>
                  <a:srgbClr val="DCDCAA"/>
                </a:solidFill>
                <a:latin typeface="Consolas" panose="020B0609020204030204" pitchFamily="49" charset="0"/>
              </a:rPr>
              <a:t>enqueue</a:t>
            </a:r>
            <a:r>
              <a:rPr lang="en-US" altLang="zh-CN" sz="1600" dirty="0">
                <a:solidFill>
                  <a:srgbClr val="CCCCCC"/>
                </a:solidFill>
                <a:latin typeface="Consolas" panose="020B0609020204030204" pitchFamily="49" charset="0"/>
              </a:rPr>
              <a:t>(</a:t>
            </a:r>
            <a:r>
              <a:rPr lang="en-US" altLang="zh-CN" sz="1600" dirty="0">
                <a:solidFill>
                  <a:srgbClr val="9CDCFE"/>
                </a:solidFill>
                <a:latin typeface="Consolas" panose="020B0609020204030204" pitchFamily="49" charset="0"/>
              </a:rPr>
              <a:t>p</a:t>
            </a:r>
            <a:r>
              <a:rPr lang="en-US" altLang="zh-CN" sz="1600" dirty="0">
                <a:solidFill>
                  <a:srgbClr val="CCCCCC"/>
                </a:solidFill>
                <a:latin typeface="Consolas" panose="020B0609020204030204" pitchFamily="49" charset="0"/>
              </a:rPr>
              <a:t>);</a:t>
            </a:r>
          </a:p>
          <a:p>
            <a:r>
              <a:rPr lang="en-US" altLang="zh-CN" sz="1600" dirty="0">
                <a:solidFill>
                  <a:srgbClr val="CCCCCC"/>
                </a:solidFill>
                <a:latin typeface="Consolas" panose="020B0609020204030204" pitchFamily="49" charset="0"/>
              </a:rPr>
              <a:t>  </a:t>
            </a:r>
            <a:r>
              <a:rPr lang="en-US" altLang="zh-CN" sz="1600" dirty="0">
                <a:solidFill>
                  <a:srgbClr val="C586C0"/>
                </a:solidFill>
                <a:latin typeface="Consolas" panose="020B0609020204030204" pitchFamily="49" charset="0"/>
              </a:rPr>
              <a:t>}</a:t>
            </a:r>
          </a:p>
          <a:p>
            <a:r>
              <a:rPr lang="en-US" altLang="zh-CN" sz="1600" dirty="0">
                <a:solidFill>
                  <a:srgbClr val="CCCCCC"/>
                </a:solidFill>
                <a:latin typeface="Consolas" panose="020B0609020204030204" pitchFamily="49" charset="0"/>
              </a:rPr>
              <a:t>}</a:t>
            </a:r>
            <a:endParaRPr lang="en-US" altLang="zh-CN" sz="1600" dirty="0">
              <a:solidFill>
                <a:srgbClr val="9CDCFE"/>
              </a:solidFill>
              <a:latin typeface="Consolas" panose="020B0609020204030204" pitchFamily="49" charset="0"/>
            </a:endParaRPr>
          </a:p>
        </p:txBody>
      </p:sp>
      <p:grpSp>
        <p:nvGrpSpPr>
          <p:cNvPr id="119" name="组合 118">
            <a:extLst>
              <a:ext uri="{FF2B5EF4-FFF2-40B4-BE49-F238E27FC236}">
                <a16:creationId xmlns:a16="http://schemas.microsoft.com/office/drawing/2014/main" id="{488E1D38-1EE6-3620-3919-477A78FCEE87}"/>
              </a:ext>
            </a:extLst>
          </p:cNvPr>
          <p:cNvGrpSpPr/>
          <p:nvPr/>
        </p:nvGrpSpPr>
        <p:grpSpPr>
          <a:xfrm>
            <a:off x="108833" y="3183653"/>
            <a:ext cx="904012" cy="1241517"/>
            <a:chOff x="4239488" y="3722370"/>
            <a:chExt cx="904012" cy="1241517"/>
          </a:xfrm>
        </p:grpSpPr>
        <p:sp>
          <p:nvSpPr>
            <p:cNvPr id="120" name="矩形 119">
              <a:extLst>
                <a:ext uri="{FF2B5EF4-FFF2-40B4-BE49-F238E27FC236}">
                  <a16:creationId xmlns:a16="http://schemas.microsoft.com/office/drawing/2014/main" id="{AB95D85F-5E78-2742-F138-B3DA6C222E49}"/>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21" name="组合 120">
              <a:extLst>
                <a:ext uri="{FF2B5EF4-FFF2-40B4-BE49-F238E27FC236}">
                  <a16:creationId xmlns:a16="http://schemas.microsoft.com/office/drawing/2014/main" id="{AB81421C-3C3D-BA6D-ACCB-9996533167A6}"/>
                </a:ext>
              </a:extLst>
            </p:cNvPr>
            <p:cNvGrpSpPr/>
            <p:nvPr/>
          </p:nvGrpSpPr>
          <p:grpSpPr>
            <a:xfrm>
              <a:off x="4364355" y="4769849"/>
              <a:ext cx="129540" cy="125730"/>
              <a:chOff x="4640580" y="4271010"/>
              <a:chExt cx="129540" cy="125730"/>
            </a:xfrm>
          </p:grpSpPr>
          <p:sp>
            <p:nvSpPr>
              <p:cNvPr id="139" name="矩形 138">
                <a:extLst>
                  <a:ext uri="{FF2B5EF4-FFF2-40B4-BE49-F238E27FC236}">
                    <a16:creationId xmlns:a16="http://schemas.microsoft.com/office/drawing/2014/main" id="{1CF63887-6DEE-2660-A843-F2A4FBF3F86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0" name="矩形 139">
                <a:extLst>
                  <a:ext uri="{FF2B5EF4-FFF2-40B4-BE49-F238E27FC236}">
                    <a16:creationId xmlns:a16="http://schemas.microsoft.com/office/drawing/2014/main" id="{0B3B37D1-81D5-CC4D-508D-96DA860DE8C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2" name="组合 121">
              <a:extLst>
                <a:ext uri="{FF2B5EF4-FFF2-40B4-BE49-F238E27FC236}">
                  <a16:creationId xmlns:a16="http://schemas.microsoft.com/office/drawing/2014/main" id="{80C5DE26-5B3D-75CB-2BA8-3077A6F5B89E}"/>
                </a:ext>
              </a:extLst>
            </p:cNvPr>
            <p:cNvGrpSpPr/>
            <p:nvPr/>
          </p:nvGrpSpPr>
          <p:grpSpPr>
            <a:xfrm>
              <a:off x="4552269" y="4769849"/>
              <a:ext cx="129540" cy="125730"/>
              <a:chOff x="4640580" y="4271010"/>
              <a:chExt cx="129540" cy="125730"/>
            </a:xfrm>
          </p:grpSpPr>
          <p:sp>
            <p:nvSpPr>
              <p:cNvPr id="137" name="矩形 136">
                <a:extLst>
                  <a:ext uri="{FF2B5EF4-FFF2-40B4-BE49-F238E27FC236}">
                    <a16:creationId xmlns:a16="http://schemas.microsoft.com/office/drawing/2014/main" id="{D5E3F610-DCFB-E711-5D3F-5A3B86BDE1A3}"/>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8" name="矩形 137">
                <a:extLst>
                  <a:ext uri="{FF2B5EF4-FFF2-40B4-BE49-F238E27FC236}">
                    <a16:creationId xmlns:a16="http://schemas.microsoft.com/office/drawing/2014/main" id="{CBF6E70C-05E6-82B8-ADB2-295D16188E20}"/>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3" name="组合 122">
              <a:extLst>
                <a:ext uri="{FF2B5EF4-FFF2-40B4-BE49-F238E27FC236}">
                  <a16:creationId xmlns:a16="http://schemas.microsoft.com/office/drawing/2014/main" id="{C2636C2D-0E36-E02C-8494-8CE8678FC4D0}"/>
                </a:ext>
              </a:extLst>
            </p:cNvPr>
            <p:cNvGrpSpPr/>
            <p:nvPr/>
          </p:nvGrpSpPr>
          <p:grpSpPr>
            <a:xfrm>
              <a:off x="4740183" y="4769849"/>
              <a:ext cx="129540" cy="125730"/>
              <a:chOff x="4640580" y="4271010"/>
              <a:chExt cx="129540" cy="125730"/>
            </a:xfrm>
          </p:grpSpPr>
          <p:sp>
            <p:nvSpPr>
              <p:cNvPr id="135" name="矩形 134">
                <a:extLst>
                  <a:ext uri="{FF2B5EF4-FFF2-40B4-BE49-F238E27FC236}">
                    <a16:creationId xmlns:a16="http://schemas.microsoft.com/office/drawing/2014/main" id="{B512B949-80CA-3A00-4330-E157C970C67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6" name="矩形 135">
                <a:extLst>
                  <a:ext uri="{FF2B5EF4-FFF2-40B4-BE49-F238E27FC236}">
                    <a16:creationId xmlns:a16="http://schemas.microsoft.com/office/drawing/2014/main" id="{52B4A766-44E7-164D-07B8-400781FDFC8A}"/>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24" name="组合 123">
              <a:extLst>
                <a:ext uri="{FF2B5EF4-FFF2-40B4-BE49-F238E27FC236}">
                  <a16:creationId xmlns:a16="http://schemas.microsoft.com/office/drawing/2014/main" id="{322C0C6E-A37D-3271-93D8-8BCF240A13A2}"/>
                </a:ext>
              </a:extLst>
            </p:cNvPr>
            <p:cNvGrpSpPr/>
            <p:nvPr/>
          </p:nvGrpSpPr>
          <p:grpSpPr>
            <a:xfrm>
              <a:off x="4928097" y="4769849"/>
              <a:ext cx="129540" cy="125730"/>
              <a:chOff x="4640580" y="4271010"/>
              <a:chExt cx="129540" cy="125730"/>
            </a:xfrm>
          </p:grpSpPr>
          <p:sp>
            <p:nvSpPr>
              <p:cNvPr id="133" name="矩形 132">
                <a:extLst>
                  <a:ext uri="{FF2B5EF4-FFF2-40B4-BE49-F238E27FC236}">
                    <a16:creationId xmlns:a16="http://schemas.microsoft.com/office/drawing/2014/main" id="{A35F5D4E-7246-C778-405F-ABFB2FA3663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4" name="矩形 133">
                <a:extLst>
                  <a:ext uri="{FF2B5EF4-FFF2-40B4-BE49-F238E27FC236}">
                    <a16:creationId xmlns:a16="http://schemas.microsoft.com/office/drawing/2014/main" id="{1E9FF7B1-8260-BDC3-CB8A-44B0854A0691}"/>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25" name="矩形 124">
              <a:extLst>
                <a:ext uri="{FF2B5EF4-FFF2-40B4-BE49-F238E27FC236}">
                  <a16:creationId xmlns:a16="http://schemas.microsoft.com/office/drawing/2014/main" id="{A5040A87-DCC0-080D-399D-6E0BFC0A9FD2}"/>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6" name="矩形 125">
              <a:extLst>
                <a:ext uri="{FF2B5EF4-FFF2-40B4-BE49-F238E27FC236}">
                  <a16:creationId xmlns:a16="http://schemas.microsoft.com/office/drawing/2014/main" id="{35930CA9-7CDF-C71B-DD2F-443C56354C6A}"/>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7" name="矩形 126">
              <a:extLst>
                <a:ext uri="{FF2B5EF4-FFF2-40B4-BE49-F238E27FC236}">
                  <a16:creationId xmlns:a16="http://schemas.microsoft.com/office/drawing/2014/main" id="{2BE26139-9F28-A492-3270-31FA2B619C6E}"/>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8" name="流程图: 手动操作 127">
              <a:extLst>
                <a:ext uri="{FF2B5EF4-FFF2-40B4-BE49-F238E27FC236}">
                  <a16:creationId xmlns:a16="http://schemas.microsoft.com/office/drawing/2014/main" id="{E354BED5-9591-37A5-B691-F389DC41FB5E}"/>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29" name="圆柱体 128">
              <a:extLst>
                <a:ext uri="{FF2B5EF4-FFF2-40B4-BE49-F238E27FC236}">
                  <a16:creationId xmlns:a16="http://schemas.microsoft.com/office/drawing/2014/main" id="{F9DFDB15-AFF9-FA4D-E4CB-8736420775E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0" name="圆柱体 129">
              <a:extLst>
                <a:ext uri="{FF2B5EF4-FFF2-40B4-BE49-F238E27FC236}">
                  <a16:creationId xmlns:a16="http://schemas.microsoft.com/office/drawing/2014/main" id="{DEFA62EB-9758-CCB1-DD98-E8A58DC8DA0D}"/>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1" name="圆柱体 130">
              <a:extLst>
                <a:ext uri="{FF2B5EF4-FFF2-40B4-BE49-F238E27FC236}">
                  <a16:creationId xmlns:a16="http://schemas.microsoft.com/office/drawing/2014/main" id="{B070527E-0074-C683-49E4-5D8AE28585C1}"/>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32" name="圆柱体 131">
              <a:extLst>
                <a:ext uri="{FF2B5EF4-FFF2-40B4-BE49-F238E27FC236}">
                  <a16:creationId xmlns:a16="http://schemas.microsoft.com/office/drawing/2014/main" id="{51F0B29B-3085-1957-EEFA-A70D359E5C9E}"/>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1" name="组合 140">
            <a:extLst>
              <a:ext uri="{FF2B5EF4-FFF2-40B4-BE49-F238E27FC236}">
                <a16:creationId xmlns:a16="http://schemas.microsoft.com/office/drawing/2014/main" id="{881ED295-E282-E8BB-6049-836FA7A0AC11}"/>
              </a:ext>
            </a:extLst>
          </p:cNvPr>
          <p:cNvGrpSpPr/>
          <p:nvPr/>
        </p:nvGrpSpPr>
        <p:grpSpPr>
          <a:xfrm>
            <a:off x="108836" y="5101037"/>
            <a:ext cx="904012" cy="1241517"/>
            <a:chOff x="4239488" y="3722370"/>
            <a:chExt cx="904012" cy="1241517"/>
          </a:xfrm>
        </p:grpSpPr>
        <p:sp>
          <p:nvSpPr>
            <p:cNvPr id="142" name="矩形 141">
              <a:extLst>
                <a:ext uri="{FF2B5EF4-FFF2-40B4-BE49-F238E27FC236}">
                  <a16:creationId xmlns:a16="http://schemas.microsoft.com/office/drawing/2014/main" id="{65E84EA8-07BE-F842-B43C-98761725AA4E}"/>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43" name="组合 142">
              <a:extLst>
                <a:ext uri="{FF2B5EF4-FFF2-40B4-BE49-F238E27FC236}">
                  <a16:creationId xmlns:a16="http://schemas.microsoft.com/office/drawing/2014/main" id="{A9D463AF-9798-C65A-92A5-B4B8CE2D80BA}"/>
                </a:ext>
              </a:extLst>
            </p:cNvPr>
            <p:cNvGrpSpPr/>
            <p:nvPr/>
          </p:nvGrpSpPr>
          <p:grpSpPr>
            <a:xfrm>
              <a:off x="4364355" y="4769849"/>
              <a:ext cx="129540" cy="125730"/>
              <a:chOff x="4640580" y="4271010"/>
              <a:chExt cx="129540" cy="125730"/>
            </a:xfrm>
          </p:grpSpPr>
          <p:sp>
            <p:nvSpPr>
              <p:cNvPr id="161" name="矩形 160">
                <a:extLst>
                  <a:ext uri="{FF2B5EF4-FFF2-40B4-BE49-F238E27FC236}">
                    <a16:creationId xmlns:a16="http://schemas.microsoft.com/office/drawing/2014/main" id="{873EDCDC-8B2B-63E2-00B3-6B7C2E8FDC81}"/>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2" name="矩形 161">
                <a:extLst>
                  <a:ext uri="{FF2B5EF4-FFF2-40B4-BE49-F238E27FC236}">
                    <a16:creationId xmlns:a16="http://schemas.microsoft.com/office/drawing/2014/main" id="{EC6397F5-A4C3-4905-9C96-3ABEF5890F12}"/>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4" name="组合 143">
              <a:extLst>
                <a:ext uri="{FF2B5EF4-FFF2-40B4-BE49-F238E27FC236}">
                  <a16:creationId xmlns:a16="http://schemas.microsoft.com/office/drawing/2014/main" id="{D2142DBE-0235-629D-E1B8-1152A3C1D52C}"/>
                </a:ext>
              </a:extLst>
            </p:cNvPr>
            <p:cNvGrpSpPr/>
            <p:nvPr/>
          </p:nvGrpSpPr>
          <p:grpSpPr>
            <a:xfrm>
              <a:off x="4552269" y="4769849"/>
              <a:ext cx="129540" cy="125730"/>
              <a:chOff x="4640580" y="4271010"/>
              <a:chExt cx="129540" cy="125730"/>
            </a:xfrm>
          </p:grpSpPr>
          <p:sp>
            <p:nvSpPr>
              <p:cNvPr id="159" name="矩形 158">
                <a:extLst>
                  <a:ext uri="{FF2B5EF4-FFF2-40B4-BE49-F238E27FC236}">
                    <a16:creationId xmlns:a16="http://schemas.microsoft.com/office/drawing/2014/main" id="{9985376D-9221-0E50-5D65-CAFA075FA56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0" name="矩形 159">
                <a:extLst>
                  <a:ext uri="{FF2B5EF4-FFF2-40B4-BE49-F238E27FC236}">
                    <a16:creationId xmlns:a16="http://schemas.microsoft.com/office/drawing/2014/main" id="{52F51238-9097-24FB-B914-9F613C94499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5" name="组合 144">
              <a:extLst>
                <a:ext uri="{FF2B5EF4-FFF2-40B4-BE49-F238E27FC236}">
                  <a16:creationId xmlns:a16="http://schemas.microsoft.com/office/drawing/2014/main" id="{A70B0AF3-3D87-28EE-9AE6-422DEA2B5637}"/>
                </a:ext>
              </a:extLst>
            </p:cNvPr>
            <p:cNvGrpSpPr/>
            <p:nvPr/>
          </p:nvGrpSpPr>
          <p:grpSpPr>
            <a:xfrm>
              <a:off x="4740183" y="4769849"/>
              <a:ext cx="129540" cy="125730"/>
              <a:chOff x="4640580" y="4271010"/>
              <a:chExt cx="129540" cy="125730"/>
            </a:xfrm>
          </p:grpSpPr>
          <p:sp>
            <p:nvSpPr>
              <p:cNvPr id="157" name="矩形 156">
                <a:extLst>
                  <a:ext uri="{FF2B5EF4-FFF2-40B4-BE49-F238E27FC236}">
                    <a16:creationId xmlns:a16="http://schemas.microsoft.com/office/drawing/2014/main" id="{49EEE19C-2409-285E-5099-E2486870DA45}"/>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8" name="矩形 157">
                <a:extLst>
                  <a:ext uri="{FF2B5EF4-FFF2-40B4-BE49-F238E27FC236}">
                    <a16:creationId xmlns:a16="http://schemas.microsoft.com/office/drawing/2014/main" id="{E0DA3613-E862-E4A1-47A5-514F4330A5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46" name="组合 145">
              <a:extLst>
                <a:ext uri="{FF2B5EF4-FFF2-40B4-BE49-F238E27FC236}">
                  <a16:creationId xmlns:a16="http://schemas.microsoft.com/office/drawing/2014/main" id="{2601D3C2-12E5-DEBE-6596-64CE963D028E}"/>
                </a:ext>
              </a:extLst>
            </p:cNvPr>
            <p:cNvGrpSpPr/>
            <p:nvPr/>
          </p:nvGrpSpPr>
          <p:grpSpPr>
            <a:xfrm>
              <a:off x="4928097" y="4769849"/>
              <a:ext cx="129540" cy="125730"/>
              <a:chOff x="4640580" y="4271010"/>
              <a:chExt cx="129540" cy="125730"/>
            </a:xfrm>
          </p:grpSpPr>
          <p:sp>
            <p:nvSpPr>
              <p:cNvPr id="155" name="矩形 154">
                <a:extLst>
                  <a:ext uri="{FF2B5EF4-FFF2-40B4-BE49-F238E27FC236}">
                    <a16:creationId xmlns:a16="http://schemas.microsoft.com/office/drawing/2014/main" id="{7FD6B7CB-5C60-7046-4AEA-F2C9C51DF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6" name="矩形 155">
                <a:extLst>
                  <a:ext uri="{FF2B5EF4-FFF2-40B4-BE49-F238E27FC236}">
                    <a16:creationId xmlns:a16="http://schemas.microsoft.com/office/drawing/2014/main" id="{C0DAAB05-B73A-0B80-F9E0-BE0D16E9BC59}"/>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47" name="矩形 146">
              <a:extLst>
                <a:ext uri="{FF2B5EF4-FFF2-40B4-BE49-F238E27FC236}">
                  <a16:creationId xmlns:a16="http://schemas.microsoft.com/office/drawing/2014/main" id="{F0EC4AE2-6AB5-BEF9-1F0E-E6ED7B8BB801}"/>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8" name="矩形 147">
              <a:extLst>
                <a:ext uri="{FF2B5EF4-FFF2-40B4-BE49-F238E27FC236}">
                  <a16:creationId xmlns:a16="http://schemas.microsoft.com/office/drawing/2014/main" id="{0465F20D-BDB4-7184-4B43-D0B0A3110861}"/>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49" name="矩形 148">
              <a:extLst>
                <a:ext uri="{FF2B5EF4-FFF2-40B4-BE49-F238E27FC236}">
                  <a16:creationId xmlns:a16="http://schemas.microsoft.com/office/drawing/2014/main" id="{2ED4FDD0-019E-EDE7-AC49-699460E3C669}"/>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0" name="流程图: 手动操作 149">
              <a:extLst>
                <a:ext uri="{FF2B5EF4-FFF2-40B4-BE49-F238E27FC236}">
                  <a16:creationId xmlns:a16="http://schemas.microsoft.com/office/drawing/2014/main" id="{75B24DE3-980B-7AC8-913D-E58541CAE49D}"/>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1" name="圆柱体 150">
              <a:extLst>
                <a:ext uri="{FF2B5EF4-FFF2-40B4-BE49-F238E27FC236}">
                  <a16:creationId xmlns:a16="http://schemas.microsoft.com/office/drawing/2014/main" id="{4583B755-A3D6-129E-AE27-6E5EB1DEF9B2}"/>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2" name="圆柱体 151">
              <a:extLst>
                <a:ext uri="{FF2B5EF4-FFF2-40B4-BE49-F238E27FC236}">
                  <a16:creationId xmlns:a16="http://schemas.microsoft.com/office/drawing/2014/main" id="{B043C250-A317-F000-F1D0-E7425DCB2A13}"/>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3" name="圆柱体 152">
              <a:extLst>
                <a:ext uri="{FF2B5EF4-FFF2-40B4-BE49-F238E27FC236}">
                  <a16:creationId xmlns:a16="http://schemas.microsoft.com/office/drawing/2014/main" id="{33CFC9B1-A3CA-20CC-8F27-233587F0EBDF}"/>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4" name="圆柱体 153">
              <a:extLst>
                <a:ext uri="{FF2B5EF4-FFF2-40B4-BE49-F238E27FC236}">
                  <a16:creationId xmlns:a16="http://schemas.microsoft.com/office/drawing/2014/main" id="{F2E406B0-4538-6E18-571F-18829212136D}"/>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3" name="组合 162">
            <a:extLst>
              <a:ext uri="{FF2B5EF4-FFF2-40B4-BE49-F238E27FC236}">
                <a16:creationId xmlns:a16="http://schemas.microsoft.com/office/drawing/2014/main" id="{F92A3FB3-B4EF-319C-90B3-3DFABCF29627}"/>
              </a:ext>
            </a:extLst>
          </p:cNvPr>
          <p:cNvGrpSpPr/>
          <p:nvPr/>
        </p:nvGrpSpPr>
        <p:grpSpPr>
          <a:xfrm>
            <a:off x="2692378" y="5101037"/>
            <a:ext cx="904012" cy="1241517"/>
            <a:chOff x="4239488" y="3722370"/>
            <a:chExt cx="904012" cy="1241517"/>
          </a:xfrm>
        </p:grpSpPr>
        <p:sp>
          <p:nvSpPr>
            <p:cNvPr id="164" name="矩形 163">
              <a:extLst>
                <a:ext uri="{FF2B5EF4-FFF2-40B4-BE49-F238E27FC236}">
                  <a16:creationId xmlns:a16="http://schemas.microsoft.com/office/drawing/2014/main" id="{700AF830-6425-37AC-5448-E958993334B2}"/>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65" name="组合 164">
              <a:extLst>
                <a:ext uri="{FF2B5EF4-FFF2-40B4-BE49-F238E27FC236}">
                  <a16:creationId xmlns:a16="http://schemas.microsoft.com/office/drawing/2014/main" id="{F0AAE3EB-FB8E-6770-8BFD-CFC847B6ACB1}"/>
                </a:ext>
              </a:extLst>
            </p:cNvPr>
            <p:cNvGrpSpPr/>
            <p:nvPr/>
          </p:nvGrpSpPr>
          <p:grpSpPr>
            <a:xfrm>
              <a:off x="4364355" y="4769849"/>
              <a:ext cx="129540" cy="125730"/>
              <a:chOff x="4640580" y="4271010"/>
              <a:chExt cx="129540" cy="125730"/>
            </a:xfrm>
          </p:grpSpPr>
          <p:sp>
            <p:nvSpPr>
              <p:cNvPr id="183" name="矩形 182">
                <a:extLst>
                  <a:ext uri="{FF2B5EF4-FFF2-40B4-BE49-F238E27FC236}">
                    <a16:creationId xmlns:a16="http://schemas.microsoft.com/office/drawing/2014/main" id="{F697DA48-A532-094B-75C0-640DAA050350}"/>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4" name="矩形 183">
                <a:extLst>
                  <a:ext uri="{FF2B5EF4-FFF2-40B4-BE49-F238E27FC236}">
                    <a16:creationId xmlns:a16="http://schemas.microsoft.com/office/drawing/2014/main" id="{7DF77B86-C4FC-A885-5818-79A746F83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6" name="组合 165">
              <a:extLst>
                <a:ext uri="{FF2B5EF4-FFF2-40B4-BE49-F238E27FC236}">
                  <a16:creationId xmlns:a16="http://schemas.microsoft.com/office/drawing/2014/main" id="{88657AC9-5FE3-F745-B99E-90A3A428659B}"/>
                </a:ext>
              </a:extLst>
            </p:cNvPr>
            <p:cNvGrpSpPr/>
            <p:nvPr/>
          </p:nvGrpSpPr>
          <p:grpSpPr>
            <a:xfrm>
              <a:off x="4552269" y="4769849"/>
              <a:ext cx="129540" cy="125730"/>
              <a:chOff x="4640580" y="4271010"/>
              <a:chExt cx="129540" cy="125730"/>
            </a:xfrm>
          </p:grpSpPr>
          <p:sp>
            <p:nvSpPr>
              <p:cNvPr id="181" name="矩形 180">
                <a:extLst>
                  <a:ext uri="{FF2B5EF4-FFF2-40B4-BE49-F238E27FC236}">
                    <a16:creationId xmlns:a16="http://schemas.microsoft.com/office/drawing/2014/main" id="{72B36AD8-A4E2-B03E-0005-B5771D93728C}"/>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2" name="矩形 181">
                <a:extLst>
                  <a:ext uri="{FF2B5EF4-FFF2-40B4-BE49-F238E27FC236}">
                    <a16:creationId xmlns:a16="http://schemas.microsoft.com/office/drawing/2014/main" id="{B571C4B6-1444-548E-39C5-CBBCD9AC2705}"/>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7" name="组合 166">
              <a:extLst>
                <a:ext uri="{FF2B5EF4-FFF2-40B4-BE49-F238E27FC236}">
                  <a16:creationId xmlns:a16="http://schemas.microsoft.com/office/drawing/2014/main" id="{67C3C805-879F-6084-BD10-8161030E6E4A}"/>
                </a:ext>
              </a:extLst>
            </p:cNvPr>
            <p:cNvGrpSpPr/>
            <p:nvPr/>
          </p:nvGrpSpPr>
          <p:grpSpPr>
            <a:xfrm>
              <a:off x="4740183" y="4769849"/>
              <a:ext cx="129540" cy="125730"/>
              <a:chOff x="4640580" y="4271010"/>
              <a:chExt cx="129540" cy="125730"/>
            </a:xfrm>
          </p:grpSpPr>
          <p:sp>
            <p:nvSpPr>
              <p:cNvPr id="179" name="矩形 178">
                <a:extLst>
                  <a:ext uri="{FF2B5EF4-FFF2-40B4-BE49-F238E27FC236}">
                    <a16:creationId xmlns:a16="http://schemas.microsoft.com/office/drawing/2014/main" id="{8DD10807-B6B0-1187-D5BC-51FE603EFE46}"/>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80" name="矩形 179">
                <a:extLst>
                  <a:ext uri="{FF2B5EF4-FFF2-40B4-BE49-F238E27FC236}">
                    <a16:creationId xmlns:a16="http://schemas.microsoft.com/office/drawing/2014/main" id="{CF77BCAE-7711-1BF0-5CCD-50215FD199C4}"/>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68" name="组合 167">
              <a:extLst>
                <a:ext uri="{FF2B5EF4-FFF2-40B4-BE49-F238E27FC236}">
                  <a16:creationId xmlns:a16="http://schemas.microsoft.com/office/drawing/2014/main" id="{2B2D7AC9-FB28-1FEE-72D6-69E647B8D313}"/>
                </a:ext>
              </a:extLst>
            </p:cNvPr>
            <p:cNvGrpSpPr/>
            <p:nvPr/>
          </p:nvGrpSpPr>
          <p:grpSpPr>
            <a:xfrm>
              <a:off x="4928097" y="4769849"/>
              <a:ext cx="129540" cy="125730"/>
              <a:chOff x="4640580" y="4271010"/>
              <a:chExt cx="129540" cy="125730"/>
            </a:xfrm>
          </p:grpSpPr>
          <p:sp>
            <p:nvSpPr>
              <p:cNvPr id="177" name="矩形 176">
                <a:extLst>
                  <a:ext uri="{FF2B5EF4-FFF2-40B4-BE49-F238E27FC236}">
                    <a16:creationId xmlns:a16="http://schemas.microsoft.com/office/drawing/2014/main" id="{14BAAEFB-AD98-9DBC-5B42-5E803B0B49FB}"/>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8" name="矩形 177">
                <a:extLst>
                  <a:ext uri="{FF2B5EF4-FFF2-40B4-BE49-F238E27FC236}">
                    <a16:creationId xmlns:a16="http://schemas.microsoft.com/office/drawing/2014/main" id="{2A6984A0-0CCC-F21D-0AD0-DC0C72D740A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69" name="矩形 168">
              <a:extLst>
                <a:ext uri="{FF2B5EF4-FFF2-40B4-BE49-F238E27FC236}">
                  <a16:creationId xmlns:a16="http://schemas.microsoft.com/office/drawing/2014/main" id="{C159366E-E893-527F-D527-5AB02FE7934C}"/>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0" name="矩形 169">
              <a:extLst>
                <a:ext uri="{FF2B5EF4-FFF2-40B4-BE49-F238E27FC236}">
                  <a16:creationId xmlns:a16="http://schemas.microsoft.com/office/drawing/2014/main" id="{6B8A9B6B-4FD3-C24E-16DF-123901CDD154}"/>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1" name="矩形 170">
              <a:extLst>
                <a:ext uri="{FF2B5EF4-FFF2-40B4-BE49-F238E27FC236}">
                  <a16:creationId xmlns:a16="http://schemas.microsoft.com/office/drawing/2014/main" id="{E7BFB75D-1E00-0C4C-5313-FBA4CD3FEEC2}"/>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2" name="流程图: 手动操作 171">
              <a:extLst>
                <a:ext uri="{FF2B5EF4-FFF2-40B4-BE49-F238E27FC236}">
                  <a16:creationId xmlns:a16="http://schemas.microsoft.com/office/drawing/2014/main" id="{51E798C2-BDDC-AD2E-B975-110F3D61EA6C}"/>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3" name="圆柱体 172">
              <a:extLst>
                <a:ext uri="{FF2B5EF4-FFF2-40B4-BE49-F238E27FC236}">
                  <a16:creationId xmlns:a16="http://schemas.microsoft.com/office/drawing/2014/main" id="{876A7118-9AB3-6907-4A11-D6312D23698F}"/>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4" name="圆柱体 173">
              <a:extLst>
                <a:ext uri="{FF2B5EF4-FFF2-40B4-BE49-F238E27FC236}">
                  <a16:creationId xmlns:a16="http://schemas.microsoft.com/office/drawing/2014/main" id="{6F4E1D12-7280-BCE0-5009-0919D18F8B3C}"/>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5" name="圆柱体 174">
              <a:extLst>
                <a:ext uri="{FF2B5EF4-FFF2-40B4-BE49-F238E27FC236}">
                  <a16:creationId xmlns:a16="http://schemas.microsoft.com/office/drawing/2014/main" id="{E947B89D-9A77-3438-AEE9-F747EA6DC5B0}"/>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76" name="圆柱体 175">
              <a:extLst>
                <a:ext uri="{FF2B5EF4-FFF2-40B4-BE49-F238E27FC236}">
                  <a16:creationId xmlns:a16="http://schemas.microsoft.com/office/drawing/2014/main" id="{553476C5-62BA-1FE2-90AA-DAB597202E61}"/>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185" name="直接连接符 184">
            <a:extLst>
              <a:ext uri="{FF2B5EF4-FFF2-40B4-BE49-F238E27FC236}">
                <a16:creationId xmlns:a16="http://schemas.microsoft.com/office/drawing/2014/main" id="{E13FBDAB-AC1B-7617-93FB-891F7F1E3C3C}"/>
              </a:ext>
            </a:extLst>
          </p:cNvPr>
          <p:cNvCxnSpPr>
            <a:cxnSpLocks/>
            <a:stCxn id="153" idx="1"/>
            <a:endCxn id="129" idx="1"/>
          </p:cNvCxnSpPr>
          <p:nvPr/>
        </p:nvCxnSpPr>
        <p:spPr>
          <a:xfrm flipH="1" flipV="1">
            <a:off x="360042" y="4149489"/>
            <a:ext cx="55247" cy="976856"/>
          </a:xfrm>
          <a:prstGeom prst="line">
            <a:avLst/>
          </a:prstGeom>
          <a:noFill/>
          <a:ln w="38100" cap="flat" cmpd="sng" algn="ctr">
            <a:solidFill>
              <a:sysClr val="windowText" lastClr="000000"/>
            </a:solidFill>
            <a:prstDash val="solid"/>
            <a:miter lim="800000"/>
          </a:ln>
          <a:effectLst/>
        </p:spPr>
      </p:cxnSp>
      <p:grpSp>
        <p:nvGrpSpPr>
          <p:cNvPr id="186" name="组合 185">
            <a:extLst>
              <a:ext uri="{FF2B5EF4-FFF2-40B4-BE49-F238E27FC236}">
                <a16:creationId xmlns:a16="http://schemas.microsoft.com/office/drawing/2014/main" id="{95D63F80-3507-D9D9-40CF-A715B086E29F}"/>
              </a:ext>
            </a:extLst>
          </p:cNvPr>
          <p:cNvGrpSpPr/>
          <p:nvPr/>
        </p:nvGrpSpPr>
        <p:grpSpPr>
          <a:xfrm>
            <a:off x="2653165" y="3183653"/>
            <a:ext cx="904012" cy="1241517"/>
            <a:chOff x="4239488" y="3722370"/>
            <a:chExt cx="904012" cy="1241517"/>
          </a:xfrm>
        </p:grpSpPr>
        <p:sp>
          <p:nvSpPr>
            <p:cNvPr id="187" name="矩形 186">
              <a:extLst>
                <a:ext uri="{FF2B5EF4-FFF2-40B4-BE49-F238E27FC236}">
                  <a16:creationId xmlns:a16="http://schemas.microsoft.com/office/drawing/2014/main" id="{DB80A37E-4019-C74C-34A3-1CC71E674DDF}"/>
                </a:ext>
              </a:extLst>
            </p:cNvPr>
            <p:cNvSpPr/>
            <p:nvPr/>
          </p:nvSpPr>
          <p:spPr>
            <a:xfrm>
              <a:off x="4239491" y="4701541"/>
              <a:ext cx="904009" cy="262346"/>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nvGrpSpPr>
            <p:cNvPr id="188" name="组合 187">
              <a:extLst>
                <a:ext uri="{FF2B5EF4-FFF2-40B4-BE49-F238E27FC236}">
                  <a16:creationId xmlns:a16="http://schemas.microsoft.com/office/drawing/2014/main" id="{8C25E53F-1FFA-B35B-8AB9-7A6A0A6BF3C9}"/>
                </a:ext>
              </a:extLst>
            </p:cNvPr>
            <p:cNvGrpSpPr/>
            <p:nvPr/>
          </p:nvGrpSpPr>
          <p:grpSpPr>
            <a:xfrm>
              <a:off x="4364355" y="4769849"/>
              <a:ext cx="129540" cy="125730"/>
              <a:chOff x="4640580" y="4271010"/>
              <a:chExt cx="129540" cy="125730"/>
            </a:xfrm>
          </p:grpSpPr>
          <p:sp>
            <p:nvSpPr>
              <p:cNvPr id="206" name="矩形 205">
                <a:extLst>
                  <a:ext uri="{FF2B5EF4-FFF2-40B4-BE49-F238E27FC236}">
                    <a16:creationId xmlns:a16="http://schemas.microsoft.com/office/drawing/2014/main" id="{099C4AB3-AD70-8BB0-BE23-DA973702D7C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7" name="矩形 206">
                <a:extLst>
                  <a:ext uri="{FF2B5EF4-FFF2-40B4-BE49-F238E27FC236}">
                    <a16:creationId xmlns:a16="http://schemas.microsoft.com/office/drawing/2014/main" id="{0A892F41-6125-87C6-271A-ECDC441E6F88}"/>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89" name="组合 188">
              <a:extLst>
                <a:ext uri="{FF2B5EF4-FFF2-40B4-BE49-F238E27FC236}">
                  <a16:creationId xmlns:a16="http://schemas.microsoft.com/office/drawing/2014/main" id="{1073A027-668A-0DCA-F643-FD6D6785C717}"/>
                </a:ext>
              </a:extLst>
            </p:cNvPr>
            <p:cNvGrpSpPr/>
            <p:nvPr/>
          </p:nvGrpSpPr>
          <p:grpSpPr>
            <a:xfrm>
              <a:off x="4552269" y="4769849"/>
              <a:ext cx="129540" cy="125730"/>
              <a:chOff x="4640580" y="4271010"/>
              <a:chExt cx="129540" cy="125730"/>
            </a:xfrm>
          </p:grpSpPr>
          <p:sp>
            <p:nvSpPr>
              <p:cNvPr id="204" name="矩形 203">
                <a:extLst>
                  <a:ext uri="{FF2B5EF4-FFF2-40B4-BE49-F238E27FC236}">
                    <a16:creationId xmlns:a16="http://schemas.microsoft.com/office/drawing/2014/main" id="{8D7850C1-A046-6CE2-9776-B00B03C888B4}"/>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5" name="矩形 204">
                <a:extLst>
                  <a:ext uri="{FF2B5EF4-FFF2-40B4-BE49-F238E27FC236}">
                    <a16:creationId xmlns:a16="http://schemas.microsoft.com/office/drawing/2014/main" id="{F948B97E-2C83-C767-82E4-44E0DAEBDB1E}"/>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0" name="组合 189">
              <a:extLst>
                <a:ext uri="{FF2B5EF4-FFF2-40B4-BE49-F238E27FC236}">
                  <a16:creationId xmlns:a16="http://schemas.microsoft.com/office/drawing/2014/main" id="{DD5EB925-5331-1AA1-271C-0E020FCA2490}"/>
                </a:ext>
              </a:extLst>
            </p:cNvPr>
            <p:cNvGrpSpPr/>
            <p:nvPr/>
          </p:nvGrpSpPr>
          <p:grpSpPr>
            <a:xfrm>
              <a:off x="4740183" y="4769849"/>
              <a:ext cx="129540" cy="125730"/>
              <a:chOff x="4640580" y="4271010"/>
              <a:chExt cx="129540" cy="125730"/>
            </a:xfrm>
          </p:grpSpPr>
          <p:sp>
            <p:nvSpPr>
              <p:cNvPr id="202" name="矩形 201">
                <a:extLst>
                  <a:ext uri="{FF2B5EF4-FFF2-40B4-BE49-F238E27FC236}">
                    <a16:creationId xmlns:a16="http://schemas.microsoft.com/office/drawing/2014/main" id="{2FE05498-F853-9DF3-0579-08A528C1D517}"/>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3" name="矩形 202">
                <a:extLst>
                  <a:ext uri="{FF2B5EF4-FFF2-40B4-BE49-F238E27FC236}">
                    <a16:creationId xmlns:a16="http://schemas.microsoft.com/office/drawing/2014/main" id="{D5C48C37-2AB4-36E5-684F-233510B4D0D6}"/>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grpSp>
          <p:nvGrpSpPr>
            <p:cNvPr id="191" name="组合 190">
              <a:extLst>
                <a:ext uri="{FF2B5EF4-FFF2-40B4-BE49-F238E27FC236}">
                  <a16:creationId xmlns:a16="http://schemas.microsoft.com/office/drawing/2014/main" id="{1124CD30-16FF-AD56-5395-4BB4D78D72E9}"/>
                </a:ext>
              </a:extLst>
            </p:cNvPr>
            <p:cNvGrpSpPr/>
            <p:nvPr/>
          </p:nvGrpSpPr>
          <p:grpSpPr>
            <a:xfrm>
              <a:off x="4928097" y="4769849"/>
              <a:ext cx="129540" cy="125730"/>
              <a:chOff x="4640580" y="4271010"/>
              <a:chExt cx="129540" cy="125730"/>
            </a:xfrm>
          </p:grpSpPr>
          <p:sp>
            <p:nvSpPr>
              <p:cNvPr id="200" name="矩形 199">
                <a:extLst>
                  <a:ext uri="{FF2B5EF4-FFF2-40B4-BE49-F238E27FC236}">
                    <a16:creationId xmlns:a16="http://schemas.microsoft.com/office/drawing/2014/main" id="{862F8E7D-7588-999B-BE9D-FCF45F41BB8F}"/>
                  </a:ext>
                </a:extLst>
              </p:cNvPr>
              <p:cNvSpPr/>
              <p:nvPr/>
            </p:nvSpPr>
            <p:spPr>
              <a:xfrm>
                <a:off x="4640580" y="4312920"/>
                <a:ext cx="129540"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01" name="矩形 200">
                <a:extLst>
                  <a:ext uri="{FF2B5EF4-FFF2-40B4-BE49-F238E27FC236}">
                    <a16:creationId xmlns:a16="http://schemas.microsoft.com/office/drawing/2014/main" id="{8CA71D4D-496F-38DE-E7B1-A04516A70603}"/>
                  </a:ext>
                </a:extLst>
              </p:cNvPr>
              <p:cNvSpPr/>
              <p:nvPr/>
            </p:nvSpPr>
            <p:spPr>
              <a:xfrm>
                <a:off x="4670107" y="4271010"/>
                <a:ext cx="70485" cy="83820"/>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192" name="矩形 191">
              <a:extLst>
                <a:ext uri="{FF2B5EF4-FFF2-40B4-BE49-F238E27FC236}">
                  <a16:creationId xmlns:a16="http://schemas.microsoft.com/office/drawing/2014/main" id="{8053C2CE-9638-77EC-7522-D9D6F8CB7A6B}"/>
                </a:ext>
              </a:extLst>
            </p:cNvPr>
            <p:cNvSpPr/>
            <p:nvPr/>
          </p:nvSpPr>
          <p:spPr>
            <a:xfrm>
              <a:off x="4278380" y="4746695"/>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3" name="矩形 192">
              <a:extLst>
                <a:ext uri="{FF2B5EF4-FFF2-40B4-BE49-F238E27FC236}">
                  <a16:creationId xmlns:a16="http://schemas.microsoft.com/office/drawing/2014/main" id="{4C513C1E-7DFB-E5EE-7766-8CFB6526EE65}"/>
                </a:ext>
              </a:extLst>
            </p:cNvPr>
            <p:cNvSpPr/>
            <p:nvPr/>
          </p:nvSpPr>
          <p:spPr>
            <a:xfrm>
              <a:off x="4278380" y="4811759"/>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4" name="矩形 193">
              <a:extLst>
                <a:ext uri="{FF2B5EF4-FFF2-40B4-BE49-F238E27FC236}">
                  <a16:creationId xmlns:a16="http://schemas.microsoft.com/office/drawing/2014/main" id="{957A5F19-77BC-33B8-28E7-6BE1F07D2B8A}"/>
                </a:ext>
              </a:extLst>
            </p:cNvPr>
            <p:cNvSpPr/>
            <p:nvPr/>
          </p:nvSpPr>
          <p:spPr>
            <a:xfrm>
              <a:off x="4279061" y="4881473"/>
              <a:ext cx="45719" cy="45719"/>
            </a:xfrm>
            <a:prstGeom prst="rect">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5" name="流程图: 手动操作 194">
              <a:extLst>
                <a:ext uri="{FF2B5EF4-FFF2-40B4-BE49-F238E27FC236}">
                  <a16:creationId xmlns:a16="http://schemas.microsoft.com/office/drawing/2014/main" id="{A588F7BA-1286-E9BD-9970-5BD61DFD3E56}"/>
                </a:ext>
              </a:extLst>
            </p:cNvPr>
            <p:cNvSpPr/>
            <p:nvPr/>
          </p:nvSpPr>
          <p:spPr>
            <a:xfrm rot="10800000">
              <a:off x="4239488" y="3722370"/>
              <a:ext cx="904009" cy="979171"/>
            </a:xfrm>
            <a:prstGeom prst="flowChartManualOperation">
              <a:avLst/>
            </a:prstGeom>
            <a:no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6" name="圆柱体 195">
              <a:extLst>
                <a:ext uri="{FF2B5EF4-FFF2-40B4-BE49-F238E27FC236}">
                  <a16:creationId xmlns:a16="http://schemas.microsoft.com/office/drawing/2014/main" id="{2CC5310C-6C18-0572-B95A-404FC994132B}"/>
                </a:ext>
              </a:extLst>
            </p:cNvPr>
            <p:cNvSpPr/>
            <p:nvPr/>
          </p:nvSpPr>
          <p:spPr>
            <a:xfrm rot="10800000">
              <a:off x="4429125" y="4328206"/>
              <a:ext cx="123144"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7" name="圆柱体 196">
              <a:extLst>
                <a:ext uri="{FF2B5EF4-FFF2-40B4-BE49-F238E27FC236}">
                  <a16:creationId xmlns:a16="http://schemas.microsoft.com/office/drawing/2014/main" id="{52C9C257-228B-5CC6-F6F3-64EB4122156B}"/>
                </a:ext>
              </a:extLst>
            </p:cNvPr>
            <p:cNvSpPr/>
            <p:nvPr/>
          </p:nvSpPr>
          <p:spPr>
            <a:xfrm rot="10800000">
              <a:off x="4826586" y="4328206"/>
              <a:ext cx="129540" cy="360000"/>
            </a:xfrm>
            <a:prstGeom prst="can">
              <a:avLst/>
            </a:prstGeom>
            <a:solidFill>
              <a:srgbClr val="4472C4">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8" name="圆柱体 197">
              <a:extLst>
                <a:ext uri="{FF2B5EF4-FFF2-40B4-BE49-F238E27FC236}">
                  <a16:creationId xmlns:a16="http://schemas.microsoft.com/office/drawing/2014/main" id="{EFDD3B94-EA5D-E96E-C4D5-91A959D83CD3}"/>
                </a:ext>
              </a:extLst>
            </p:cNvPr>
            <p:cNvSpPr/>
            <p:nvPr/>
          </p:nvSpPr>
          <p:spPr>
            <a:xfrm>
              <a:off x="4481171"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99" name="圆柱体 198">
              <a:extLst>
                <a:ext uri="{FF2B5EF4-FFF2-40B4-BE49-F238E27FC236}">
                  <a16:creationId xmlns:a16="http://schemas.microsoft.com/office/drawing/2014/main" id="{28D1A7CB-3142-3A2D-5B06-F7C633C90B0C}"/>
                </a:ext>
              </a:extLst>
            </p:cNvPr>
            <p:cNvSpPr/>
            <p:nvPr/>
          </p:nvSpPr>
          <p:spPr>
            <a:xfrm>
              <a:off x="4761815" y="3747678"/>
              <a:ext cx="129540" cy="360000"/>
            </a:xfrm>
            <a:prstGeom prst="can">
              <a:avLst/>
            </a:prstGeom>
            <a:solidFill>
              <a:srgbClr val="70AD47">
                <a:lumMod val="60000"/>
                <a:lumOff val="40000"/>
                <a:alpha val="7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cxnSp>
        <p:nvCxnSpPr>
          <p:cNvPr id="208" name="直接连接符 207">
            <a:extLst>
              <a:ext uri="{FF2B5EF4-FFF2-40B4-BE49-F238E27FC236}">
                <a16:creationId xmlns:a16="http://schemas.microsoft.com/office/drawing/2014/main" id="{947F9CB9-2BF7-016A-A8C6-88478A3363CB}"/>
              </a:ext>
            </a:extLst>
          </p:cNvPr>
          <p:cNvCxnSpPr>
            <a:cxnSpLocks/>
            <a:stCxn id="154" idx="1"/>
            <a:endCxn id="196" idx="1"/>
          </p:cNvCxnSpPr>
          <p:nvPr/>
        </p:nvCxnSpPr>
        <p:spPr>
          <a:xfrm flipV="1">
            <a:off x="695933" y="4149489"/>
            <a:ext cx="2208441" cy="976856"/>
          </a:xfrm>
          <a:prstGeom prst="line">
            <a:avLst/>
          </a:prstGeom>
          <a:noFill/>
          <a:ln w="38100" cap="flat" cmpd="sng" algn="ctr">
            <a:solidFill>
              <a:sysClr val="windowText" lastClr="000000"/>
            </a:solidFill>
            <a:prstDash val="solid"/>
            <a:miter lim="800000"/>
          </a:ln>
          <a:effectLst/>
        </p:spPr>
      </p:cxnSp>
      <p:cxnSp>
        <p:nvCxnSpPr>
          <p:cNvPr id="209" name="直接连接符 208">
            <a:extLst>
              <a:ext uri="{FF2B5EF4-FFF2-40B4-BE49-F238E27FC236}">
                <a16:creationId xmlns:a16="http://schemas.microsoft.com/office/drawing/2014/main" id="{305016BB-E87E-393C-2A7F-53AE31717827}"/>
              </a:ext>
            </a:extLst>
          </p:cNvPr>
          <p:cNvCxnSpPr>
            <a:cxnSpLocks/>
            <a:stCxn id="175" idx="1"/>
            <a:endCxn id="130" idx="1"/>
          </p:cNvCxnSpPr>
          <p:nvPr/>
        </p:nvCxnSpPr>
        <p:spPr>
          <a:xfrm flipH="1" flipV="1">
            <a:off x="760701" y="4149489"/>
            <a:ext cx="2238130" cy="976856"/>
          </a:xfrm>
          <a:prstGeom prst="line">
            <a:avLst/>
          </a:prstGeom>
          <a:noFill/>
          <a:ln w="38100" cap="flat" cmpd="sng" algn="ctr">
            <a:solidFill>
              <a:sysClr val="windowText" lastClr="000000"/>
            </a:solidFill>
            <a:prstDash val="solid"/>
            <a:miter lim="800000"/>
          </a:ln>
          <a:effectLst/>
        </p:spPr>
      </p:cxnSp>
      <p:cxnSp>
        <p:nvCxnSpPr>
          <p:cNvPr id="210" name="直接连接符 209">
            <a:extLst>
              <a:ext uri="{FF2B5EF4-FFF2-40B4-BE49-F238E27FC236}">
                <a16:creationId xmlns:a16="http://schemas.microsoft.com/office/drawing/2014/main" id="{9887E33F-386D-BD2B-DD1F-AFBF110CB8D9}"/>
              </a:ext>
            </a:extLst>
          </p:cNvPr>
          <p:cNvCxnSpPr>
            <a:cxnSpLocks/>
            <a:stCxn id="176" idx="1"/>
            <a:endCxn id="197" idx="1"/>
          </p:cNvCxnSpPr>
          <p:nvPr/>
        </p:nvCxnSpPr>
        <p:spPr>
          <a:xfrm flipV="1">
            <a:off x="3279475" y="4149489"/>
            <a:ext cx="25558" cy="976856"/>
          </a:xfrm>
          <a:prstGeom prst="line">
            <a:avLst/>
          </a:prstGeom>
          <a:noFill/>
          <a:ln w="38100" cap="flat" cmpd="sng" algn="ctr">
            <a:solidFill>
              <a:sysClr val="windowText" lastClr="000000"/>
            </a:solidFill>
            <a:prstDash val="solid"/>
            <a:miter lim="800000"/>
          </a:ln>
          <a:effectLst/>
        </p:spPr>
      </p:cxnSp>
      <p:sp>
        <p:nvSpPr>
          <p:cNvPr id="211" name="矩形 210">
            <a:extLst>
              <a:ext uri="{FF2B5EF4-FFF2-40B4-BE49-F238E27FC236}">
                <a16:creationId xmlns:a16="http://schemas.microsoft.com/office/drawing/2014/main" id="{C0AC33C1-3144-FC52-6883-F1B41F851AD3}"/>
              </a:ext>
            </a:extLst>
          </p:cNvPr>
          <p:cNvSpPr/>
          <p:nvPr/>
        </p:nvSpPr>
        <p:spPr>
          <a:xfrm>
            <a:off x="295157" y="5753116"/>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2" name="矩形 211">
            <a:extLst>
              <a:ext uri="{FF2B5EF4-FFF2-40B4-BE49-F238E27FC236}">
                <a16:creationId xmlns:a16="http://schemas.microsoft.com/office/drawing/2014/main" id="{AC945EC3-4CF8-6C33-343D-E760F5A7BA3F}"/>
              </a:ext>
            </a:extLst>
          </p:cNvPr>
          <p:cNvSpPr/>
          <p:nvPr/>
        </p:nvSpPr>
        <p:spPr>
          <a:xfrm>
            <a:off x="700059" y="5753116"/>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3" name="矩形 212">
            <a:extLst>
              <a:ext uri="{FF2B5EF4-FFF2-40B4-BE49-F238E27FC236}">
                <a16:creationId xmlns:a16="http://schemas.microsoft.com/office/drawing/2014/main" id="{19893646-C62C-9075-C26A-C9841FDBC0B1}"/>
              </a:ext>
            </a:extLst>
          </p:cNvPr>
          <p:cNvSpPr/>
          <p:nvPr/>
        </p:nvSpPr>
        <p:spPr>
          <a:xfrm>
            <a:off x="295157" y="3837037"/>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sp>
        <p:nvSpPr>
          <p:cNvPr id="214" name="矩形 213">
            <a:extLst>
              <a:ext uri="{FF2B5EF4-FFF2-40B4-BE49-F238E27FC236}">
                <a16:creationId xmlns:a16="http://schemas.microsoft.com/office/drawing/2014/main" id="{9F630D29-B80B-3B41-6018-FC15DD12DBDC}"/>
              </a:ext>
            </a:extLst>
          </p:cNvPr>
          <p:cNvSpPr/>
          <p:nvPr/>
        </p:nvSpPr>
        <p:spPr>
          <a:xfrm>
            <a:off x="2884394" y="5746642"/>
            <a:ext cx="126462" cy="67895"/>
          </a:xfrm>
          <a:prstGeom prst="rect">
            <a:avLst/>
          </a:prstGeom>
          <a:solidFill>
            <a:srgbClr val="C00000"/>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pitchFamily="34" charset="0"/>
              <a:ea typeface="微软雅黑"/>
              <a:cs typeface="Calibri" panose="020F0502020204030204" pitchFamily="34" charset="0"/>
            </a:endParaRPr>
          </a:p>
        </p:txBody>
      </p:sp>
      <p:pic>
        <p:nvPicPr>
          <p:cNvPr id="215" name="图片 214">
            <a:extLst>
              <a:ext uri="{FF2B5EF4-FFF2-40B4-BE49-F238E27FC236}">
                <a16:creationId xmlns:a16="http://schemas.microsoft.com/office/drawing/2014/main" id="{E6EBB8AC-D804-6FC9-EC82-092C9E27D114}"/>
              </a:ext>
            </a:extLst>
          </p:cNvPr>
          <p:cNvPicPr>
            <a:picLocks noChangeAspect="1"/>
          </p:cNvPicPr>
          <p:nvPr/>
        </p:nvPicPr>
        <p:blipFill rotWithShape="1">
          <a:blip r:embed="rId8"/>
          <a:srcRect l="36331" t="20938" r="35166" b="50000"/>
          <a:stretch/>
        </p:blipFill>
        <p:spPr>
          <a:xfrm rot="16200000">
            <a:off x="469561" y="3529455"/>
            <a:ext cx="211307" cy="304873"/>
          </a:xfrm>
          <a:prstGeom prst="rect">
            <a:avLst/>
          </a:prstGeom>
        </p:spPr>
      </p:pic>
      <p:pic>
        <p:nvPicPr>
          <p:cNvPr id="216" name="图片 215">
            <a:extLst>
              <a:ext uri="{FF2B5EF4-FFF2-40B4-BE49-F238E27FC236}">
                <a16:creationId xmlns:a16="http://schemas.microsoft.com/office/drawing/2014/main" id="{DCC3DC6E-ECE6-943B-6521-D5AB9C3FBEFD}"/>
              </a:ext>
            </a:extLst>
          </p:cNvPr>
          <p:cNvPicPr>
            <a:picLocks noChangeAspect="1"/>
          </p:cNvPicPr>
          <p:nvPr/>
        </p:nvPicPr>
        <p:blipFill rotWithShape="1">
          <a:blip r:embed="rId8"/>
          <a:srcRect l="36331" t="20938" r="35166" b="50000"/>
          <a:stretch/>
        </p:blipFill>
        <p:spPr>
          <a:xfrm rot="16200000">
            <a:off x="3010818" y="3529615"/>
            <a:ext cx="211307" cy="304873"/>
          </a:xfrm>
          <a:prstGeom prst="rect">
            <a:avLst/>
          </a:prstGeom>
        </p:spPr>
      </p:pic>
      <p:pic>
        <p:nvPicPr>
          <p:cNvPr id="217" name="图片 216">
            <a:extLst>
              <a:ext uri="{FF2B5EF4-FFF2-40B4-BE49-F238E27FC236}">
                <a16:creationId xmlns:a16="http://schemas.microsoft.com/office/drawing/2014/main" id="{AAC03C34-2005-7DBD-AEA4-1E4777A7F903}"/>
              </a:ext>
            </a:extLst>
          </p:cNvPr>
          <p:cNvPicPr>
            <a:picLocks noChangeAspect="1"/>
          </p:cNvPicPr>
          <p:nvPr/>
        </p:nvPicPr>
        <p:blipFill rotWithShape="1">
          <a:blip r:embed="rId8"/>
          <a:srcRect l="36331" t="20938" r="35166" b="50000"/>
          <a:stretch/>
        </p:blipFill>
        <p:spPr>
          <a:xfrm rot="16200000">
            <a:off x="469561" y="5450377"/>
            <a:ext cx="211307" cy="304873"/>
          </a:xfrm>
          <a:prstGeom prst="rect">
            <a:avLst/>
          </a:prstGeom>
        </p:spPr>
      </p:pic>
      <p:pic>
        <p:nvPicPr>
          <p:cNvPr id="218" name="图片 217">
            <a:extLst>
              <a:ext uri="{FF2B5EF4-FFF2-40B4-BE49-F238E27FC236}">
                <a16:creationId xmlns:a16="http://schemas.microsoft.com/office/drawing/2014/main" id="{38126FC6-03FA-31D8-A6B8-446AE1CCB683}"/>
              </a:ext>
            </a:extLst>
          </p:cNvPr>
          <p:cNvPicPr>
            <a:picLocks noChangeAspect="1"/>
          </p:cNvPicPr>
          <p:nvPr/>
        </p:nvPicPr>
        <p:blipFill rotWithShape="1">
          <a:blip r:embed="rId8"/>
          <a:srcRect l="36331" t="20938" r="35166" b="50000"/>
          <a:stretch/>
        </p:blipFill>
        <p:spPr>
          <a:xfrm rot="16200000">
            <a:off x="3038728" y="5450377"/>
            <a:ext cx="211307" cy="304873"/>
          </a:xfrm>
          <a:prstGeom prst="rect">
            <a:avLst/>
          </a:prstGeom>
        </p:spPr>
      </p:pic>
      <p:grpSp>
        <p:nvGrpSpPr>
          <p:cNvPr id="219" name="组合 218">
            <a:extLst>
              <a:ext uri="{FF2B5EF4-FFF2-40B4-BE49-F238E27FC236}">
                <a16:creationId xmlns:a16="http://schemas.microsoft.com/office/drawing/2014/main" id="{9E516161-A9FB-5E74-FF01-D5CDF6417538}"/>
              </a:ext>
            </a:extLst>
          </p:cNvPr>
          <p:cNvGrpSpPr/>
          <p:nvPr/>
        </p:nvGrpSpPr>
        <p:grpSpPr>
          <a:xfrm>
            <a:off x="2652439" y="3687279"/>
            <a:ext cx="1696298" cy="1121803"/>
            <a:chOff x="2152966" y="2566104"/>
            <a:chExt cx="1696298" cy="1121803"/>
          </a:xfrm>
        </p:grpSpPr>
        <p:sp>
          <p:nvSpPr>
            <p:cNvPr id="221" name="文本框 220">
              <a:extLst>
                <a:ext uri="{FF2B5EF4-FFF2-40B4-BE49-F238E27FC236}">
                  <a16:creationId xmlns:a16="http://schemas.microsoft.com/office/drawing/2014/main" id="{AD582489-D011-892C-166A-088223102299}"/>
                </a:ext>
              </a:extLst>
            </p:cNvPr>
            <p:cNvSpPr txBox="1"/>
            <p:nvPr/>
          </p:nvSpPr>
          <p:spPr>
            <a:xfrm>
              <a:off x="2152966" y="3380130"/>
              <a:ext cx="16962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highlight>
                    <a:srgbClr val="000080"/>
                  </a:highlight>
                  <a:uLnTx/>
                  <a:uFillTx/>
                  <a:latin typeface="Arial"/>
                  <a:ea typeface="微软雅黑"/>
                  <a:cs typeface="Arial" panose="020B0604020202020204" pitchFamily="34" charset="0"/>
                </a:rPr>
                <a:t>Entity</a:t>
              </a:r>
              <a:r>
                <a:rPr kumimoji="0" lang="en-US" altLang="zh-CN" sz="1400" b="0" i="0" u="none" strike="noStrike" kern="0" cap="none" spc="0" normalizeH="0" baseline="0" noProof="0" dirty="0">
                  <a:ln>
                    <a:noFill/>
                  </a:ln>
                  <a:solidFill>
                    <a:prstClr val="black"/>
                  </a:solidFill>
                  <a:effectLst/>
                  <a:uLnTx/>
                  <a:uFillTx/>
                  <a:latin typeface="Arial"/>
                  <a:ea typeface="微软雅黑"/>
                  <a:cs typeface="Arial" panose="020B0604020202020204" pitchFamily="34" charset="0"/>
                </a:rPr>
                <a:t>: </a:t>
              </a:r>
              <a:r>
                <a:rPr kumimoji="0" lang="en-US" altLang="zh-CN" sz="1400" b="0" i="0" u="none" strike="noStrike" kern="0" cap="none" spc="0" normalizeH="0" baseline="0" noProof="0" dirty="0" err="1">
                  <a:ln>
                    <a:noFill/>
                  </a:ln>
                  <a:solidFill>
                    <a:prstClr val="black"/>
                  </a:solidFill>
                  <a:effectLst/>
                  <a:uLnTx/>
                  <a:uFillTx/>
                  <a:latin typeface="Arial"/>
                  <a:ea typeface="微软雅黑"/>
                  <a:cs typeface="Arial" panose="020B0604020202020204" pitchFamily="34" charset="0"/>
                </a:rPr>
                <a:t>IngressPort</a:t>
              </a:r>
              <a:endParaRPr kumimoji="0" lang="zh-CN" altLang="en-US" sz="1400" b="0" i="0" u="none" strike="noStrike" kern="0" cap="none" spc="0" normalizeH="0" baseline="0" noProof="0" dirty="0">
                <a:ln>
                  <a:noFill/>
                </a:ln>
                <a:solidFill>
                  <a:prstClr val="black"/>
                </a:solidFill>
                <a:effectLst/>
                <a:uLnTx/>
                <a:uFillTx/>
                <a:latin typeface="Arial"/>
                <a:ea typeface="微软雅黑"/>
                <a:cs typeface="Arial" panose="020B0604020202020204" pitchFamily="34" charset="0"/>
              </a:endParaRPr>
            </a:p>
          </p:txBody>
        </p:sp>
        <p:sp>
          <p:nvSpPr>
            <p:cNvPr id="223" name="左大括号 222">
              <a:extLst>
                <a:ext uri="{FF2B5EF4-FFF2-40B4-BE49-F238E27FC236}">
                  <a16:creationId xmlns:a16="http://schemas.microsoft.com/office/drawing/2014/main" id="{6AB6CCFF-A3E5-844A-8296-057D3E743BA9}"/>
                </a:ext>
              </a:extLst>
            </p:cNvPr>
            <p:cNvSpPr/>
            <p:nvPr/>
          </p:nvSpPr>
          <p:spPr>
            <a:xfrm>
              <a:off x="2907072" y="2566104"/>
              <a:ext cx="627274" cy="627673"/>
            </a:xfrm>
            <a:prstGeom prst="leftBrace">
              <a:avLst/>
            </a:prstGeom>
            <a:noFill/>
            <a:ln w="381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a:ea typeface="微软雅黑"/>
                <a:cs typeface="+mn-cs"/>
              </a:endParaRPr>
            </a:p>
          </p:txBody>
        </p:sp>
      </p:grpSp>
      <p:sp>
        <p:nvSpPr>
          <p:cNvPr id="14" name="矩形 13">
            <a:extLst>
              <a:ext uri="{FF2B5EF4-FFF2-40B4-BE49-F238E27FC236}">
                <a16:creationId xmlns:a16="http://schemas.microsoft.com/office/drawing/2014/main" id="{A5E28AA2-D023-F642-EBBD-7D70BBEC3AB8}"/>
              </a:ext>
            </a:extLst>
          </p:cNvPr>
          <p:cNvSpPr/>
          <p:nvPr/>
        </p:nvSpPr>
        <p:spPr>
          <a:xfrm>
            <a:off x="6737371" y="4293998"/>
            <a:ext cx="2046588" cy="275590"/>
          </a:xfrm>
          <a:prstGeom prst="rect">
            <a:avLst/>
          </a:prstGeom>
          <a:solidFill>
            <a:srgbClr val="E7E6E6">
              <a:lumMod val="75000"/>
              <a:alpha val="5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5" name="矩形 14">
            <a:extLst>
              <a:ext uri="{FF2B5EF4-FFF2-40B4-BE49-F238E27FC236}">
                <a16:creationId xmlns:a16="http://schemas.microsoft.com/office/drawing/2014/main" id="{A0CFC804-9326-5F26-102C-A9207C438EEA}"/>
              </a:ext>
            </a:extLst>
          </p:cNvPr>
          <p:cNvSpPr/>
          <p:nvPr/>
        </p:nvSpPr>
        <p:spPr>
          <a:xfrm>
            <a:off x="4163486" y="4553240"/>
            <a:ext cx="4620472" cy="260606"/>
          </a:xfrm>
          <a:prstGeom prst="rect">
            <a:avLst/>
          </a:prstGeom>
          <a:solidFill>
            <a:srgbClr val="E7E6E6">
              <a:lumMod val="75000"/>
              <a:alpha val="5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Tree>
    <p:extLst>
      <p:ext uri="{BB962C8B-B14F-4D97-AF65-F5344CB8AC3E}">
        <p14:creationId xmlns:p14="http://schemas.microsoft.com/office/powerpoint/2010/main" val="10494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UxODU1ZDNjNDVlMzIwNjQzMTkzN2Q4YTQzZmU5Z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镶边">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镶边">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阿里云20200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1x21mfe">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TotalTime>
  <Words>3547</Words>
  <Application>Microsoft Office PowerPoint</Application>
  <PresentationFormat>全屏显示(4:3)</PresentationFormat>
  <Paragraphs>556</Paragraphs>
  <Slides>27</Slides>
  <Notes>22</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46" baseType="lpstr">
      <vt:lpstr>LinLibertineT</vt:lpstr>
      <vt:lpstr>PingFang SC</vt:lpstr>
      <vt:lpstr>等线</vt:lpstr>
      <vt:lpstr>SimHei</vt:lpstr>
      <vt:lpstr>华文中宋</vt:lpstr>
      <vt:lpstr>KaiTi</vt:lpstr>
      <vt:lpstr>SimSun</vt:lpstr>
      <vt:lpstr>微软雅黑</vt:lpstr>
      <vt:lpstr>微软雅黑</vt:lpstr>
      <vt:lpstr>Arial</vt:lpstr>
      <vt:lpstr>Calibri</vt:lpstr>
      <vt:lpstr>Cambria Math</vt:lpstr>
      <vt:lpstr>Consolas</vt:lpstr>
      <vt:lpstr>Segoe UI</vt:lpstr>
      <vt:lpstr>Times New Roman</vt:lpstr>
      <vt:lpstr>Wingdings</vt:lpstr>
      <vt:lpstr>镶边</vt:lpstr>
      <vt:lpstr>阿里云202007</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summermj</dc:creator>
  <cp:lastModifiedBy>凯辉 高</cp:lastModifiedBy>
  <cp:revision>41</cp:revision>
  <dcterms:created xsi:type="dcterms:W3CDTF">2021-09-09T03:11:00Z</dcterms:created>
  <dcterms:modified xsi:type="dcterms:W3CDTF">2023-09-07T08:08:09Z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D78EACAC16AF4B108E4F353295C214DB_13</vt:lpwstr>
  </property>
  <property fmtid="{D5CDD505-2E9C-101B-9397-08002B2CF9AE}" pid="3" name="KSOProductBuildVer">
    <vt:lpwstr>2052-12.1.0.15120</vt:lpwstr>
  </property>
</Properties>
</file>